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8" r:id="rId3"/>
    <p:sldId id="261" r:id="rId4"/>
    <p:sldId id="259" r:id="rId5"/>
    <p:sldId id="260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1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3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0899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15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6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24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0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27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05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0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3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11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B0DD-8B33-4B21-A9CF-0ADC0039016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48617-DC7C-441C-A826-3AC4C76B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96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Soil Food Web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By Nicole Biery</a:t>
            </a:r>
          </a:p>
          <a:p>
            <a:r>
              <a:rPr lang="en-US" dirty="0" smtClean="0"/>
              <a:t>K-State Research and Extension</a:t>
            </a:r>
          </a:p>
          <a:p>
            <a:r>
              <a:rPr lang="en-US" dirty="0" smtClean="0"/>
              <a:t>4-H Youth Development</a:t>
            </a:r>
            <a:endParaRPr lang="en-US" dirty="0"/>
          </a:p>
        </p:txBody>
      </p:sp>
      <p:pic>
        <p:nvPicPr>
          <p:cNvPr id="1026" name="Picture 2" descr="https://i.pinimg.com/564x/0e/82/0d/0e820d48faf138f07afcbd172d773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896" y="821670"/>
            <a:ext cx="2117657" cy="2964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3" y="5686685"/>
            <a:ext cx="3685505" cy="1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61" y="371310"/>
            <a:ext cx="122951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you </a:t>
            </a:r>
            <a:endParaRPr lang="en-US" sz="8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8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elp to keep </a:t>
            </a:r>
          </a:p>
          <a:p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Earth’s </a:t>
            </a:r>
          </a:p>
          <a:p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healthy?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3" y="371310"/>
            <a:ext cx="3895231" cy="61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7335" y="296183"/>
            <a:ext cx="122951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Accidental Leaks and Spills.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Mysterious Oil Spill Becomes New Environmental Crisis for Brazil - The New  York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16" y="-4327524"/>
            <a:ext cx="7070084" cy="39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sterious Oil Spill Becomes New Environmental Crisis for Brazil - The New  York Ti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46" y="3232794"/>
            <a:ext cx="5976316" cy="3472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AutoShape 6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307974" y="7937"/>
            <a:ext cx="1838877" cy="18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Are Our Gas Stations Causing Soil Pollution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1" b="516"/>
          <a:stretch/>
        </p:blipFill>
        <p:spPr bwMode="auto">
          <a:xfrm>
            <a:off x="155575" y="3232794"/>
            <a:ext cx="6048894" cy="3472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446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6851" y="160337"/>
            <a:ext cx="122951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 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6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307974" y="7937"/>
            <a:ext cx="1838877" cy="18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South Africa has failed to protect locals from gold mine pollution: Harvard re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6347"/>
            <a:ext cx="5667292" cy="343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4" descr="Effects Of Mining on the Environment and Human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1" y="3642752"/>
            <a:ext cx="4331521" cy="2871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605" y="1683195"/>
            <a:ext cx="5878671" cy="3919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7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0943" y="34546"/>
            <a:ext cx="122951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 Pollution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6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307974" y="7937"/>
            <a:ext cx="1838877" cy="18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Effects Of Mining on the Environment and Human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3" y="1660105"/>
            <a:ext cx="4867791" cy="320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386" y="1315389"/>
            <a:ext cx="5488494" cy="3089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759" y="3623961"/>
            <a:ext cx="4749999" cy="3166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37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0943" y="34546"/>
            <a:ext cx="122951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Landfills 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6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307974" y="7937"/>
            <a:ext cx="1838877" cy="18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Effects Of Mining on the Environment and Human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23" y="1358257"/>
            <a:ext cx="9517488" cy="535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210" y="1162099"/>
            <a:ext cx="4571762" cy="304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60375" y="7937"/>
            <a:ext cx="10958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So….what can we do to help? </a:t>
            </a:r>
            <a:endParaRPr 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6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307974" y="7937"/>
            <a:ext cx="1838877" cy="18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Effects Of Mining on the Environment and Human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365764"/>
            <a:ext cx="3797591" cy="379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071" y="3658405"/>
            <a:ext cx="440055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851" y="5016232"/>
            <a:ext cx="3028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2763"/>
            <a:ext cx="122951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Homework Assignment 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6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Are Our Gas Stations Causing Soil Pollution?"/>
          <p:cNvSpPr>
            <a:spLocks noChangeAspect="1" noChangeArrowheads="1"/>
          </p:cNvSpPr>
          <p:nvPr/>
        </p:nvSpPr>
        <p:spPr bwMode="auto">
          <a:xfrm>
            <a:off x="307974" y="7937"/>
            <a:ext cx="1838877" cy="18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Effects Of Mining on the Environment and Human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25" y="1423787"/>
            <a:ext cx="7070254" cy="5300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33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366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Food Web?</a:t>
            </a:r>
            <a:endParaRPr lang="en-US" dirty="0"/>
          </a:p>
        </p:txBody>
      </p:sp>
      <p:pic>
        <p:nvPicPr>
          <p:cNvPr id="3078" name="Picture 6" descr="Pin on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" y="2051949"/>
            <a:ext cx="10562935" cy="46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1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115910"/>
            <a:ext cx="11191739" cy="65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earch Finds Plant Roots Use Chemical 'Photos' to Coordinate 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1" y="243838"/>
            <a:ext cx="11565229" cy="6124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5116" y="5045164"/>
            <a:ext cx="10315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 and Roots</a:t>
            </a:r>
            <a:endParaRPr lang="en-US" sz="8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1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hizobium bacteria nod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38636"/>
            <a:ext cx="6090434" cy="3734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corrhizal Structure and Fungal Hyph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13" y="3379097"/>
            <a:ext cx="5097591" cy="3362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teria Dot Fungal Hypha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6072"/>
          <a:stretch/>
        </p:blipFill>
        <p:spPr bwMode="auto">
          <a:xfrm>
            <a:off x="7737304" y="172095"/>
            <a:ext cx="4204759" cy="389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152" y="4069563"/>
            <a:ext cx="108568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Bacteria </a:t>
            </a:r>
          </a:p>
          <a:p>
            <a:r>
              <a:rPr lang="en-US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Fungi</a:t>
            </a:r>
            <a:endParaRPr lang="en-US" sz="8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Bacteria clipart. Free download transparent .PNG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847" y="4069563"/>
            <a:ext cx="2599664" cy="25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ungi-eating Protoz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3" y="211015"/>
            <a:ext cx="5120320" cy="414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otozoa Feed on Bact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01" y="216083"/>
            <a:ext cx="5232351" cy="35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acteria Ingested by an Amoe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014" y="3294404"/>
            <a:ext cx="4840382" cy="32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" y="3892920"/>
            <a:ext cx="2729058" cy="2734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9901" y="4475353"/>
            <a:ext cx="5689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Protozoa</a:t>
            </a:r>
            <a:endParaRPr lang="en-US" sz="9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7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acterial-feeding Nemat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53" y="383255"/>
            <a:ext cx="4555466" cy="3036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oot-feeding Nemat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66136" y="1706784"/>
            <a:ext cx="6637929" cy="351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neficial Nemat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79" y="2667594"/>
            <a:ext cx="5913196" cy="391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6579" y="68257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Nematodes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8" descr="Food Background"/>
          <p:cNvSpPr>
            <a:spLocks noChangeAspect="1" noChangeArrowheads="1"/>
          </p:cNvSpPr>
          <p:nvPr/>
        </p:nvSpPr>
        <p:spPr bwMode="auto">
          <a:xfrm>
            <a:off x="5458265" y="-619411"/>
            <a:ext cx="5398134" cy="539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987" y="2906401"/>
            <a:ext cx="3439878" cy="343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redatory M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62" y="193642"/>
            <a:ext cx="4256844" cy="429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seudoscorp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26" y="3299550"/>
            <a:ext cx="3921067" cy="336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wbug - shred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4" y="613014"/>
            <a:ext cx="4862440" cy="4585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3595" y="-22662"/>
            <a:ext cx="70287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Arthropods</a:t>
            </a:r>
            <a:endParaRPr lang="en-US" sz="8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9" y="3727939"/>
            <a:ext cx="3063838" cy="2771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0056">
            <a:off x="7891929" y="4069831"/>
            <a:ext cx="3683046" cy="23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les Smell in Stereo to Find Food, Dodge Predat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235127"/>
            <a:ext cx="5656042" cy="3722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73" y="235127"/>
            <a:ext cx="5211715" cy="391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ommon Garter Snake – Northwest Wildlife Preservation Soci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25" y="3755218"/>
            <a:ext cx="4486763" cy="2839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32572" y="4303455"/>
            <a:ext cx="99273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</a:t>
            </a:r>
          </a:p>
          <a:p>
            <a:r>
              <a:rPr lang="en-US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Dwelling Animals</a:t>
            </a:r>
            <a:endParaRPr lang="en-US" sz="8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89" y="2895962"/>
            <a:ext cx="3314736" cy="27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380</TotalTime>
  <Words>62</Words>
  <Application>Microsoft Office PowerPoint</Application>
  <PresentationFormat>Widescreen</PresentationFormat>
  <Paragraphs>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Berlin</vt:lpstr>
      <vt:lpstr>The Soil Food Web</vt:lpstr>
      <vt:lpstr>What is a Food Web?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Soil Food Web</dc:title>
  <dc:creator>Biery, Nicole</dc:creator>
  <cp:lastModifiedBy>Wingfield, Barbara</cp:lastModifiedBy>
  <cp:revision>23</cp:revision>
  <dcterms:created xsi:type="dcterms:W3CDTF">2021-03-29T17:13:56Z</dcterms:created>
  <dcterms:modified xsi:type="dcterms:W3CDTF">2021-08-26T19:43:45Z</dcterms:modified>
</cp:coreProperties>
</file>