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2" r:id="rId9"/>
  </p:sldIdLst>
  <p:sldSz cx="9144000" cy="6858000" type="screen4x3"/>
  <p:notesSz cx="7315200" cy="96012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5" d="100"/>
          <a:sy n="75" d="100"/>
        </p:scale>
        <p:origin x="1014" y="5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C147FF-7773-435C-A5C4-6EAC40F8DE55}" type="datetimeFigureOut">
              <a:rPr lang="en-US" smtClean="0"/>
              <a:pPr/>
              <a:t>3/25/2014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4F472A-ACE5-4160-9E28-ED3E4886082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C147FF-7773-435C-A5C4-6EAC40F8DE55}" type="datetimeFigureOut">
              <a:rPr lang="en-US" smtClean="0"/>
              <a:pPr/>
              <a:t>3/25/2014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4F472A-ACE5-4160-9E28-ED3E4886082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C147FF-7773-435C-A5C4-6EAC40F8DE55}" type="datetimeFigureOut">
              <a:rPr lang="en-US" smtClean="0"/>
              <a:pPr/>
              <a:t>3/25/2014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4F472A-ACE5-4160-9E28-ED3E4886082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C147FF-7773-435C-A5C4-6EAC40F8DE55}" type="datetimeFigureOut">
              <a:rPr lang="en-US" smtClean="0"/>
              <a:pPr/>
              <a:t>3/25/2014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4F472A-ACE5-4160-9E28-ED3E4886082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C147FF-7773-435C-A5C4-6EAC40F8DE55}" type="datetimeFigureOut">
              <a:rPr lang="en-US" smtClean="0"/>
              <a:pPr/>
              <a:t>3/25/2014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4F472A-ACE5-4160-9E28-ED3E4886082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C147FF-7773-435C-A5C4-6EAC40F8DE55}" type="datetimeFigureOut">
              <a:rPr lang="en-US" smtClean="0"/>
              <a:pPr/>
              <a:t>3/25/2014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4F472A-ACE5-4160-9E28-ED3E4886082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C147FF-7773-435C-A5C4-6EAC40F8DE55}" type="datetimeFigureOut">
              <a:rPr lang="en-US" smtClean="0"/>
              <a:pPr/>
              <a:t>3/25/2014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4F472A-ACE5-4160-9E28-ED3E4886082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C147FF-7773-435C-A5C4-6EAC40F8DE55}" type="datetimeFigureOut">
              <a:rPr lang="en-US" smtClean="0"/>
              <a:pPr/>
              <a:t>3/25/2014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4F472A-ACE5-4160-9E28-ED3E4886082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C147FF-7773-435C-A5C4-6EAC40F8DE55}" type="datetimeFigureOut">
              <a:rPr lang="en-US" smtClean="0"/>
              <a:pPr/>
              <a:t>3/25/2014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4F472A-ACE5-4160-9E28-ED3E4886082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C147FF-7773-435C-A5C4-6EAC40F8DE55}" type="datetimeFigureOut">
              <a:rPr lang="en-US" smtClean="0"/>
              <a:pPr/>
              <a:t>3/25/2014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4F472A-ACE5-4160-9E28-ED3E4886082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C147FF-7773-435C-A5C4-6EAC40F8DE55}" type="datetimeFigureOut">
              <a:rPr lang="en-US" smtClean="0"/>
              <a:pPr/>
              <a:t>3/25/2014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4F472A-ACE5-4160-9E28-ED3E4886082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C147FF-7773-435C-A5C4-6EAC40F8DE55}" type="datetimeFigureOut">
              <a:rPr lang="en-US" smtClean="0"/>
              <a:pPr/>
              <a:t>3/25/2014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4F472A-ACE5-4160-9E28-ED3E48860825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Livestock </a:t>
            </a:r>
            <a:r>
              <a:rPr lang="en-US" dirty="0" err="1" smtClean="0"/>
              <a:t>Skillathon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Feedstuff Identification </a:t>
            </a:r>
            <a:r>
              <a:rPr lang="en-US" dirty="0" smtClean="0"/>
              <a:t>#2</a:t>
            </a:r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1. Identify the following feedstuff.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>
          <a:xfrm>
            <a:off x="4648200" y="1295400"/>
            <a:ext cx="4495800" cy="4525963"/>
          </a:xfrm>
        </p:spPr>
        <p:txBody>
          <a:bodyPr>
            <a:normAutofit/>
          </a:bodyPr>
          <a:lstStyle/>
          <a:p>
            <a:r>
              <a:rPr lang="en-US" sz="3600" dirty="0" smtClean="0"/>
              <a:t>A</a:t>
            </a:r>
            <a:r>
              <a:rPr lang="en-US" sz="3600" dirty="0"/>
              <a:t>. </a:t>
            </a:r>
            <a:r>
              <a:rPr lang="en-US" sz="3600" dirty="0" smtClean="0"/>
              <a:t>Whole Soybean</a:t>
            </a:r>
          </a:p>
          <a:p>
            <a:r>
              <a:rPr lang="en-US" sz="3600" dirty="0" smtClean="0"/>
              <a:t>B</a:t>
            </a:r>
            <a:r>
              <a:rPr lang="en-US" sz="3600" dirty="0"/>
              <a:t>. </a:t>
            </a:r>
            <a:r>
              <a:rPr lang="en-US" sz="3600" dirty="0" smtClean="0"/>
              <a:t>Whole Wheat</a:t>
            </a:r>
          </a:p>
          <a:p>
            <a:r>
              <a:rPr lang="en-US" sz="3600" dirty="0" smtClean="0"/>
              <a:t>C</a:t>
            </a:r>
            <a:r>
              <a:rPr lang="en-US" sz="3600" dirty="0"/>
              <a:t>. </a:t>
            </a:r>
            <a:r>
              <a:rPr lang="en-US" sz="3600" dirty="0" smtClean="0"/>
              <a:t>Whole Barley</a:t>
            </a:r>
            <a:endParaRPr lang="en-US" sz="3600" dirty="0"/>
          </a:p>
        </p:txBody>
      </p:sp>
      <p:pic>
        <p:nvPicPr>
          <p:cNvPr id="7170" name="Picture 2" descr="http://2.imimg.com/data2/PO/RK/MY-4308602/barley-grain-250x25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90600" y="1905000"/>
            <a:ext cx="3524250" cy="35242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2. Identify the following feedstuff.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05400" y="1600200"/>
            <a:ext cx="4495800" cy="4525963"/>
          </a:xfrm>
        </p:spPr>
        <p:txBody>
          <a:bodyPr>
            <a:normAutofit/>
          </a:bodyPr>
          <a:lstStyle/>
          <a:p>
            <a:r>
              <a:rPr lang="pt-BR" sz="3600" dirty="0" smtClean="0"/>
              <a:t>A</a:t>
            </a:r>
            <a:r>
              <a:rPr lang="pt-BR" sz="3600" dirty="0"/>
              <a:t>. </a:t>
            </a:r>
            <a:r>
              <a:rPr lang="pt-BR" sz="3600" dirty="0" smtClean="0"/>
              <a:t>Crimped Oats</a:t>
            </a:r>
          </a:p>
          <a:p>
            <a:r>
              <a:rPr lang="pt-BR" sz="3600" dirty="0" smtClean="0"/>
              <a:t>B</a:t>
            </a:r>
            <a:r>
              <a:rPr lang="pt-BR" sz="3600" dirty="0"/>
              <a:t>. </a:t>
            </a:r>
            <a:r>
              <a:rPr lang="pt-BR" sz="3600" dirty="0" smtClean="0"/>
              <a:t>Wheat Bran</a:t>
            </a:r>
          </a:p>
          <a:p>
            <a:r>
              <a:rPr lang="pt-BR" sz="3600" dirty="0" smtClean="0"/>
              <a:t>C</a:t>
            </a:r>
            <a:r>
              <a:rPr lang="pt-BR" sz="3600" dirty="0"/>
              <a:t>. </a:t>
            </a:r>
            <a:r>
              <a:rPr lang="pt-BR" sz="3600" dirty="0" smtClean="0"/>
              <a:t>Steamed Flaked Corn</a:t>
            </a:r>
            <a:endParaRPr lang="en-US" sz="3600" dirty="0"/>
          </a:p>
        </p:txBody>
      </p:sp>
      <p:pic>
        <p:nvPicPr>
          <p:cNvPr id="6146" name="Picture 2" descr="http://www.mooreequine.com/images/scoat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" y="1752600"/>
            <a:ext cx="4724400" cy="47244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3. Identify the following feedstuff.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76800" y="1600200"/>
            <a:ext cx="4038600" cy="4525963"/>
          </a:xfrm>
        </p:spPr>
        <p:txBody>
          <a:bodyPr>
            <a:normAutofit/>
          </a:bodyPr>
          <a:lstStyle/>
          <a:p>
            <a:r>
              <a:rPr lang="en-US" sz="3600" dirty="0" smtClean="0"/>
              <a:t>A. Oyster Shells</a:t>
            </a:r>
          </a:p>
          <a:p>
            <a:r>
              <a:rPr lang="en-US" sz="3600" dirty="0" smtClean="0"/>
              <a:t>B</a:t>
            </a:r>
            <a:r>
              <a:rPr lang="en-US" sz="3600" dirty="0"/>
              <a:t>. </a:t>
            </a:r>
            <a:r>
              <a:rPr lang="en-US" sz="3600" dirty="0" smtClean="0"/>
              <a:t>Meat &amp; Bone </a:t>
            </a:r>
            <a:r>
              <a:rPr lang="en-US" sz="3600" dirty="0"/>
              <a:t>M</a:t>
            </a:r>
            <a:r>
              <a:rPr lang="en-US" sz="3600" dirty="0" smtClean="0"/>
              <a:t>eal</a:t>
            </a:r>
          </a:p>
          <a:p>
            <a:r>
              <a:rPr lang="en-US" sz="3600" dirty="0" smtClean="0"/>
              <a:t>C</a:t>
            </a:r>
            <a:r>
              <a:rPr lang="en-US" sz="3600" dirty="0"/>
              <a:t>. </a:t>
            </a:r>
            <a:r>
              <a:rPr lang="en-US" sz="3600" dirty="0" smtClean="0"/>
              <a:t>Ground Limestone</a:t>
            </a:r>
            <a:endParaRPr lang="en-US" sz="3600" dirty="0"/>
          </a:p>
        </p:txBody>
      </p:sp>
      <p:pic>
        <p:nvPicPr>
          <p:cNvPr id="5122" name="Picture 2" descr="http://www.premierbaits.net/s_product_images/mDSCF069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9600" y="2133600"/>
            <a:ext cx="4216400" cy="31623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4. Identify the following feedstuff.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en-US" sz="3600" dirty="0"/>
              <a:t>A. </a:t>
            </a:r>
            <a:r>
              <a:rPr lang="en-US" sz="3600" dirty="0" smtClean="0"/>
              <a:t>L-tryptophan </a:t>
            </a:r>
          </a:p>
          <a:p>
            <a:r>
              <a:rPr lang="en-US" sz="3600" dirty="0" smtClean="0"/>
              <a:t>B</a:t>
            </a:r>
            <a:r>
              <a:rPr lang="en-US" sz="3600" dirty="0"/>
              <a:t>. </a:t>
            </a:r>
            <a:r>
              <a:rPr lang="en-US" sz="3600" dirty="0" smtClean="0"/>
              <a:t>Fish Meal</a:t>
            </a:r>
          </a:p>
          <a:p>
            <a:r>
              <a:rPr lang="en-US" sz="3600" dirty="0" smtClean="0"/>
              <a:t>C</a:t>
            </a:r>
            <a:r>
              <a:rPr lang="en-US" sz="3600" dirty="0"/>
              <a:t>. </a:t>
            </a:r>
            <a:r>
              <a:rPr lang="en-US" sz="3600" dirty="0" smtClean="0"/>
              <a:t>Sunflower Meal</a:t>
            </a:r>
            <a:endParaRPr lang="en-US" sz="3600" dirty="0"/>
          </a:p>
        </p:txBody>
      </p:sp>
      <p:pic>
        <p:nvPicPr>
          <p:cNvPr id="4098" name="Picture 2" descr="http://image.made-in-china.com/2f0j00qBCQUNVRnycW/Pure-Fish-Meal-for-Feed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" y="1524000"/>
            <a:ext cx="4343400" cy="43434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5. Identify the </a:t>
            </a:r>
            <a:r>
              <a:rPr lang="en-US" smtClean="0"/>
              <a:t>following feedstuff.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en-US" sz="3600" dirty="0"/>
              <a:t>A. </a:t>
            </a:r>
            <a:r>
              <a:rPr lang="en-US" sz="3600" dirty="0" smtClean="0"/>
              <a:t>Salt, white</a:t>
            </a:r>
          </a:p>
          <a:p>
            <a:r>
              <a:rPr lang="en-US" sz="3600" dirty="0" smtClean="0"/>
              <a:t>B</a:t>
            </a:r>
            <a:r>
              <a:rPr lang="en-US" sz="3600" dirty="0"/>
              <a:t>. </a:t>
            </a:r>
            <a:r>
              <a:rPr lang="en-US" sz="3600" dirty="0" smtClean="0"/>
              <a:t>Linseed Meal</a:t>
            </a:r>
          </a:p>
          <a:p>
            <a:r>
              <a:rPr lang="en-US" sz="3600" dirty="0" smtClean="0"/>
              <a:t>C</a:t>
            </a:r>
            <a:r>
              <a:rPr lang="en-US" sz="3600" dirty="0"/>
              <a:t>. </a:t>
            </a:r>
            <a:r>
              <a:rPr lang="en-US" sz="3600" dirty="0" smtClean="0"/>
              <a:t>Ground Ear Corn</a:t>
            </a:r>
            <a:endParaRPr lang="en-US" sz="3600" dirty="0"/>
          </a:p>
        </p:txBody>
      </p:sp>
      <p:pic>
        <p:nvPicPr>
          <p:cNvPr id="3074" name="Picture 2" descr="http://statesboromarket2go.locallygrown.net/files/product/image/90445/original/coarse_cornmeal.bmp?135061731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" y="2438400"/>
            <a:ext cx="4463143" cy="31242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5. Identify the following feedstuff.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95800" y="1524000"/>
            <a:ext cx="4038600" cy="4525963"/>
          </a:xfrm>
        </p:spPr>
        <p:txBody>
          <a:bodyPr>
            <a:normAutofit/>
          </a:bodyPr>
          <a:lstStyle/>
          <a:p>
            <a:r>
              <a:rPr lang="en-US" sz="3600" dirty="0"/>
              <a:t>A. </a:t>
            </a:r>
            <a:r>
              <a:rPr lang="en-US" sz="3600" dirty="0" smtClean="0"/>
              <a:t>Vegetable Oil</a:t>
            </a:r>
          </a:p>
          <a:p>
            <a:r>
              <a:rPr lang="en-US" sz="3600" dirty="0" smtClean="0"/>
              <a:t>B</a:t>
            </a:r>
            <a:r>
              <a:rPr lang="en-US" sz="3600" dirty="0"/>
              <a:t>. </a:t>
            </a:r>
            <a:r>
              <a:rPr lang="en-US" sz="3600" dirty="0" smtClean="0"/>
              <a:t>Liquid Molasses</a:t>
            </a:r>
          </a:p>
          <a:p>
            <a:r>
              <a:rPr lang="en-US" sz="3600" dirty="0" smtClean="0"/>
              <a:t>C</a:t>
            </a:r>
            <a:r>
              <a:rPr lang="en-US" sz="3600" dirty="0"/>
              <a:t>. </a:t>
            </a:r>
            <a:r>
              <a:rPr lang="en-US" sz="3600" dirty="0" smtClean="0"/>
              <a:t>L-Lysine HCL</a:t>
            </a:r>
            <a:endParaRPr lang="en-US" sz="3600" dirty="0"/>
          </a:p>
        </p:txBody>
      </p:sp>
      <p:pic>
        <p:nvPicPr>
          <p:cNvPr id="2050" name="Picture 2" descr="http://www.tetonindoorsupply.com/wp-content/uploads/2012/10/Molasse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1000" y="1524000"/>
            <a:ext cx="4105052" cy="449580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Answers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1.  C. Barley (whole)</a:t>
            </a:r>
          </a:p>
          <a:p>
            <a:r>
              <a:rPr lang="en-US" dirty="0" smtClean="0"/>
              <a:t>2.  A. Crimped oats</a:t>
            </a:r>
          </a:p>
          <a:p>
            <a:r>
              <a:rPr lang="en-US" dirty="0" smtClean="0"/>
              <a:t>3.  A. Oyster shells</a:t>
            </a:r>
          </a:p>
          <a:p>
            <a:r>
              <a:rPr lang="en-US" dirty="0" smtClean="0"/>
              <a:t>4.  B. Fish meal</a:t>
            </a:r>
          </a:p>
          <a:p>
            <a:r>
              <a:rPr lang="en-US" dirty="0" smtClean="0"/>
              <a:t>5.  C. Ground ear corn</a:t>
            </a:r>
          </a:p>
          <a:p>
            <a:r>
              <a:rPr lang="en-US" dirty="0" smtClean="0"/>
              <a:t>6.  </a:t>
            </a:r>
            <a:r>
              <a:rPr lang="en-US" smtClean="0"/>
              <a:t>B. Liquid </a:t>
            </a:r>
            <a:r>
              <a:rPr lang="en-US" dirty="0" smtClean="0"/>
              <a:t>molasses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72</TotalTime>
  <Words>164</Words>
  <Application>Microsoft Office PowerPoint</Application>
  <PresentationFormat>On-screen Show (4:3)</PresentationFormat>
  <Paragraphs>33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Livestock Skillathon</vt:lpstr>
      <vt:lpstr>1. Identify the following feedstuff. </vt:lpstr>
      <vt:lpstr>2. Identify the following feedstuff. </vt:lpstr>
      <vt:lpstr>3. Identify the following feedstuff. </vt:lpstr>
      <vt:lpstr>4. Identify the following feedstuff. </vt:lpstr>
      <vt:lpstr>5. Identify the following feedstuff. </vt:lpstr>
      <vt:lpstr>5. Identify the following feedstuff. </vt:lpstr>
      <vt:lpstr>Answers</vt:lpstr>
    </vt:vector>
  </TitlesOfParts>
  <Company>Toshiba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Livestock Skillathon</dc:title>
  <dc:creator>David and Deanne</dc:creator>
  <cp:lastModifiedBy>Beth Drescher</cp:lastModifiedBy>
  <cp:revision>15</cp:revision>
  <cp:lastPrinted>2014-03-25T16:23:02Z</cp:lastPrinted>
  <dcterms:created xsi:type="dcterms:W3CDTF">2013-02-16T22:43:46Z</dcterms:created>
  <dcterms:modified xsi:type="dcterms:W3CDTF">2014-03-25T16:23:18Z</dcterms:modified>
</cp:coreProperties>
</file>