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7" r:id="rId4"/>
    <p:sldId id="268" r:id="rId5"/>
    <p:sldId id="266" r:id="rId6"/>
    <p:sldId id="269" r:id="rId7"/>
    <p:sldId id="270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Equipment Identification #1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All-in-one castrator/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Artificial insemination pipettes </a:t>
            </a:r>
          </a:p>
          <a:p>
            <a:r>
              <a:rPr lang="en-US" dirty="0" smtClean="0"/>
              <a:t>Bowl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Balling gun </a:t>
            </a:r>
          </a:p>
          <a:p>
            <a:r>
              <a:rPr lang="en-US" dirty="0" smtClean="0"/>
              <a:t>Barnes dehorner </a:t>
            </a:r>
          </a:p>
          <a:p>
            <a:r>
              <a:rPr lang="en-US" dirty="0" smtClean="0"/>
              <a:t>Cattle clippers </a:t>
            </a:r>
          </a:p>
          <a:p>
            <a:r>
              <a:rPr lang="en-US" dirty="0" smtClean="0"/>
              <a:t>Clipper comb </a:t>
            </a:r>
          </a:p>
          <a:p>
            <a:r>
              <a:rPr lang="en-US" dirty="0" smtClean="0"/>
              <a:t>Clipper cutter </a:t>
            </a:r>
          </a:p>
          <a:p>
            <a:r>
              <a:rPr lang="en-US" dirty="0" smtClean="0"/>
              <a:t>Currycomb </a:t>
            </a:r>
          </a:p>
          <a:p>
            <a:r>
              <a:rPr lang="en-US" dirty="0" smtClean="0"/>
              <a:t>Disposable syringes </a:t>
            </a:r>
          </a:p>
          <a:p>
            <a:r>
              <a:rPr lang="en-US" dirty="0" smtClean="0"/>
              <a:t>Drench gun </a:t>
            </a:r>
          </a:p>
          <a:p>
            <a:r>
              <a:rPr lang="en-US" dirty="0" smtClean="0"/>
              <a:t>Ear </a:t>
            </a:r>
            <a:r>
              <a:rPr lang="en-US" dirty="0" err="1" smtClean="0"/>
              <a:t>notchers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Ear tag pliers </a:t>
            </a:r>
          </a:p>
          <a:p>
            <a:r>
              <a:rPr lang="en-US" dirty="0" smtClean="0"/>
              <a:t>Elastrator </a:t>
            </a:r>
          </a:p>
          <a:p>
            <a:r>
              <a:rPr lang="en-US" dirty="0" smtClean="0"/>
              <a:t>Electric branding iron </a:t>
            </a:r>
          </a:p>
          <a:p>
            <a:r>
              <a:rPr lang="en-US" dirty="0" smtClean="0"/>
              <a:t>Electric dehorner </a:t>
            </a:r>
          </a:p>
          <a:p>
            <a:r>
              <a:rPr lang="en-US" dirty="0" smtClean="0"/>
              <a:t>Electric 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Emasculator </a:t>
            </a:r>
          </a:p>
          <a:p>
            <a:r>
              <a:rPr lang="en-US" dirty="0" smtClean="0"/>
              <a:t>Ewe </a:t>
            </a:r>
            <a:r>
              <a:rPr lang="en-US" dirty="0" err="1" smtClean="0"/>
              <a:t>prolapse</a:t>
            </a:r>
            <a:r>
              <a:rPr lang="en-US" dirty="0" smtClean="0"/>
              <a:t> retainer </a:t>
            </a:r>
          </a:p>
          <a:p>
            <a:r>
              <a:rPr lang="en-US" dirty="0" smtClean="0"/>
              <a:t>Fencing pliers 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http://img.mysoocuu.com/photo/sound520/products/20110114003239_122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4419600" cy="44196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#1</a:t>
            </a:r>
            <a:endParaRPr lang="en-US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All-in-one castrator/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Artificial insemination pipettes </a:t>
            </a:r>
          </a:p>
          <a:p>
            <a:r>
              <a:rPr lang="en-US" dirty="0" smtClean="0"/>
              <a:t>Bowl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Balling gun </a:t>
            </a:r>
          </a:p>
          <a:p>
            <a:r>
              <a:rPr lang="en-US" dirty="0" smtClean="0"/>
              <a:t>Barnes dehorner </a:t>
            </a:r>
          </a:p>
          <a:p>
            <a:r>
              <a:rPr lang="en-US" dirty="0" smtClean="0"/>
              <a:t>Cattle clippers </a:t>
            </a:r>
          </a:p>
          <a:p>
            <a:r>
              <a:rPr lang="en-US" dirty="0" smtClean="0"/>
              <a:t>Clipper comb </a:t>
            </a:r>
          </a:p>
          <a:p>
            <a:r>
              <a:rPr lang="en-US" dirty="0" smtClean="0"/>
              <a:t>Clipper cutter </a:t>
            </a:r>
          </a:p>
          <a:p>
            <a:r>
              <a:rPr lang="en-US" dirty="0" smtClean="0"/>
              <a:t>Currycomb </a:t>
            </a:r>
          </a:p>
          <a:p>
            <a:r>
              <a:rPr lang="en-US" dirty="0" smtClean="0"/>
              <a:t>Disposable syringes </a:t>
            </a:r>
          </a:p>
          <a:p>
            <a:r>
              <a:rPr lang="en-US" dirty="0" smtClean="0"/>
              <a:t>Drench gun </a:t>
            </a:r>
          </a:p>
          <a:p>
            <a:r>
              <a:rPr lang="en-US" dirty="0" smtClean="0"/>
              <a:t>Ear </a:t>
            </a:r>
            <a:r>
              <a:rPr lang="en-US" dirty="0" err="1" smtClean="0"/>
              <a:t>notchers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Ear tag pliers </a:t>
            </a:r>
          </a:p>
          <a:p>
            <a:r>
              <a:rPr lang="en-US" dirty="0" smtClean="0"/>
              <a:t>Elastrator </a:t>
            </a:r>
          </a:p>
          <a:p>
            <a:r>
              <a:rPr lang="en-US" dirty="0" smtClean="0"/>
              <a:t>Electric branding iron </a:t>
            </a:r>
          </a:p>
          <a:p>
            <a:r>
              <a:rPr lang="en-US" dirty="0" smtClean="0"/>
              <a:t>Electric dehorner </a:t>
            </a:r>
          </a:p>
          <a:p>
            <a:r>
              <a:rPr lang="en-US" dirty="0" smtClean="0"/>
              <a:t>Electric 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Emasculator </a:t>
            </a:r>
          </a:p>
          <a:p>
            <a:r>
              <a:rPr lang="en-US" dirty="0" smtClean="0"/>
              <a:t>Ewe </a:t>
            </a:r>
            <a:r>
              <a:rPr lang="en-US" dirty="0" err="1" smtClean="0"/>
              <a:t>prolapse</a:t>
            </a:r>
            <a:r>
              <a:rPr lang="en-US" dirty="0" smtClean="0"/>
              <a:t> retainer </a:t>
            </a:r>
          </a:p>
          <a:p>
            <a:r>
              <a:rPr lang="en-US" dirty="0" smtClean="0"/>
              <a:t>Fencing pliers </a:t>
            </a:r>
            <a:endParaRPr lang="en-US" dirty="0"/>
          </a:p>
        </p:txBody>
      </p:sp>
      <p:pic>
        <p:nvPicPr>
          <p:cNvPr id="32770" name="Picture 2" descr="http://imgs.tootoo.com/ab/0c/ab0c3e552048b156d077a0e70ae177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4572000" cy="45720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19200" y="990600"/>
            <a:ext cx="8034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#2</a:t>
            </a:r>
            <a:endParaRPr lang="en-US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All-in-one castrator/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Artificial insemination pipettes </a:t>
            </a:r>
          </a:p>
          <a:p>
            <a:r>
              <a:rPr lang="en-US" dirty="0" smtClean="0"/>
              <a:t>Bowl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Balling gun </a:t>
            </a:r>
          </a:p>
          <a:p>
            <a:r>
              <a:rPr lang="en-US" dirty="0" smtClean="0"/>
              <a:t>Barnes dehorner </a:t>
            </a:r>
          </a:p>
          <a:p>
            <a:r>
              <a:rPr lang="en-US" dirty="0" smtClean="0"/>
              <a:t>Cattle clippers </a:t>
            </a:r>
          </a:p>
          <a:p>
            <a:r>
              <a:rPr lang="en-US" dirty="0" smtClean="0"/>
              <a:t>Clipper comb </a:t>
            </a:r>
          </a:p>
          <a:p>
            <a:r>
              <a:rPr lang="en-US" dirty="0" smtClean="0"/>
              <a:t>Clipper cutter </a:t>
            </a:r>
          </a:p>
          <a:p>
            <a:r>
              <a:rPr lang="en-US" dirty="0" smtClean="0"/>
              <a:t>Currycomb </a:t>
            </a:r>
          </a:p>
          <a:p>
            <a:r>
              <a:rPr lang="en-US" dirty="0" smtClean="0"/>
              <a:t>Disposable syringes </a:t>
            </a:r>
          </a:p>
          <a:p>
            <a:r>
              <a:rPr lang="en-US" dirty="0" smtClean="0"/>
              <a:t>Drench gun </a:t>
            </a:r>
          </a:p>
          <a:p>
            <a:r>
              <a:rPr lang="en-US" dirty="0" smtClean="0"/>
              <a:t>Ear </a:t>
            </a:r>
            <a:r>
              <a:rPr lang="en-US" dirty="0" err="1" smtClean="0"/>
              <a:t>notchers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Ear tag pliers </a:t>
            </a:r>
          </a:p>
          <a:p>
            <a:r>
              <a:rPr lang="en-US" dirty="0" smtClean="0"/>
              <a:t>Elastrator </a:t>
            </a:r>
          </a:p>
          <a:p>
            <a:r>
              <a:rPr lang="en-US" dirty="0" smtClean="0"/>
              <a:t>Electric branding iron </a:t>
            </a:r>
          </a:p>
          <a:p>
            <a:r>
              <a:rPr lang="en-US" dirty="0" smtClean="0"/>
              <a:t>Electric dehorner </a:t>
            </a:r>
          </a:p>
          <a:p>
            <a:r>
              <a:rPr lang="en-US" dirty="0" smtClean="0"/>
              <a:t>Electric 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Emasculator </a:t>
            </a:r>
          </a:p>
          <a:p>
            <a:r>
              <a:rPr lang="en-US" dirty="0" smtClean="0"/>
              <a:t>Ewe </a:t>
            </a:r>
            <a:r>
              <a:rPr lang="en-US" dirty="0" err="1" smtClean="0"/>
              <a:t>prolapse</a:t>
            </a:r>
            <a:r>
              <a:rPr lang="en-US" dirty="0" smtClean="0"/>
              <a:t> retainer </a:t>
            </a:r>
          </a:p>
          <a:p>
            <a:r>
              <a:rPr lang="en-US" dirty="0" smtClean="0"/>
              <a:t>Fencing pliers </a:t>
            </a:r>
            <a:endParaRPr lang="en-US" dirty="0"/>
          </a:p>
        </p:txBody>
      </p:sp>
      <p:pic>
        <p:nvPicPr>
          <p:cNvPr id="31746" name="Picture 2" descr="http://www.drivall.com/images/fencingtools/fencingpli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066800"/>
            <a:ext cx="4762500" cy="47625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352800" y="914400"/>
            <a:ext cx="8803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/>
              <a:t>#3</a:t>
            </a:r>
            <a:endParaRPr lang="en-US" sz="5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All-in-one castrator/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Artificial insemination pipettes </a:t>
            </a:r>
          </a:p>
          <a:p>
            <a:r>
              <a:rPr lang="en-US" dirty="0" smtClean="0"/>
              <a:t>Bowl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Balling gun </a:t>
            </a:r>
          </a:p>
          <a:p>
            <a:r>
              <a:rPr lang="en-US" dirty="0" smtClean="0"/>
              <a:t>Barnes dehorner </a:t>
            </a:r>
          </a:p>
          <a:p>
            <a:r>
              <a:rPr lang="en-US" dirty="0" smtClean="0"/>
              <a:t>Cattle clippers </a:t>
            </a:r>
          </a:p>
          <a:p>
            <a:r>
              <a:rPr lang="en-US" dirty="0" smtClean="0"/>
              <a:t>Clipper comb </a:t>
            </a:r>
          </a:p>
          <a:p>
            <a:r>
              <a:rPr lang="en-US" dirty="0" smtClean="0"/>
              <a:t>Clipper cutter </a:t>
            </a:r>
          </a:p>
          <a:p>
            <a:r>
              <a:rPr lang="en-US" dirty="0" smtClean="0"/>
              <a:t>Currycomb </a:t>
            </a:r>
          </a:p>
          <a:p>
            <a:r>
              <a:rPr lang="en-US" dirty="0" smtClean="0"/>
              <a:t>Disposable syringes </a:t>
            </a:r>
          </a:p>
          <a:p>
            <a:r>
              <a:rPr lang="en-US" dirty="0" smtClean="0"/>
              <a:t>Drench gun </a:t>
            </a:r>
          </a:p>
          <a:p>
            <a:r>
              <a:rPr lang="en-US" dirty="0" smtClean="0"/>
              <a:t>Ear </a:t>
            </a:r>
            <a:r>
              <a:rPr lang="en-US" dirty="0" err="1" smtClean="0"/>
              <a:t>notchers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Ear tag pliers </a:t>
            </a:r>
          </a:p>
          <a:p>
            <a:r>
              <a:rPr lang="en-US" dirty="0" smtClean="0"/>
              <a:t>Elastrator </a:t>
            </a:r>
          </a:p>
          <a:p>
            <a:r>
              <a:rPr lang="en-US" dirty="0" smtClean="0"/>
              <a:t>Electric branding iron </a:t>
            </a:r>
          </a:p>
          <a:p>
            <a:r>
              <a:rPr lang="en-US" dirty="0" smtClean="0"/>
              <a:t>Electric dehorner </a:t>
            </a:r>
          </a:p>
          <a:p>
            <a:r>
              <a:rPr lang="en-US" dirty="0" smtClean="0"/>
              <a:t>Electric 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Emasculator </a:t>
            </a:r>
          </a:p>
          <a:p>
            <a:r>
              <a:rPr lang="en-US" dirty="0" smtClean="0"/>
              <a:t>Ewe </a:t>
            </a:r>
            <a:r>
              <a:rPr lang="en-US" dirty="0" err="1" smtClean="0"/>
              <a:t>prolapse</a:t>
            </a:r>
            <a:r>
              <a:rPr lang="en-US" dirty="0" smtClean="0"/>
              <a:t> retainer </a:t>
            </a:r>
          </a:p>
          <a:p>
            <a:r>
              <a:rPr lang="en-US" dirty="0" smtClean="0"/>
              <a:t>Fencing pliers </a:t>
            </a:r>
            <a:endParaRPr lang="en-US" dirty="0"/>
          </a:p>
        </p:txBody>
      </p:sp>
      <p:pic>
        <p:nvPicPr>
          <p:cNvPr id="33794" name="Picture 2" descr="http://upload.wikimedia.org/wikipedia/commons/f/f2/Disposable_syringe_30ml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057400"/>
            <a:ext cx="4112818" cy="2743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47800" y="914400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#4</a:t>
            </a:r>
            <a:endParaRPr lang="en-US" sz="4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All-in-one castrator/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Artificial insemination pipettes </a:t>
            </a:r>
          </a:p>
          <a:p>
            <a:r>
              <a:rPr lang="en-US" dirty="0" smtClean="0"/>
              <a:t>Bowl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Balling gun </a:t>
            </a:r>
          </a:p>
          <a:p>
            <a:r>
              <a:rPr lang="en-US" dirty="0" smtClean="0"/>
              <a:t>Barnes dehorner </a:t>
            </a:r>
          </a:p>
          <a:p>
            <a:r>
              <a:rPr lang="en-US" dirty="0" smtClean="0"/>
              <a:t>Cattle clippers </a:t>
            </a:r>
          </a:p>
          <a:p>
            <a:r>
              <a:rPr lang="en-US" dirty="0" smtClean="0"/>
              <a:t>Clipper comb </a:t>
            </a:r>
          </a:p>
          <a:p>
            <a:r>
              <a:rPr lang="en-US" dirty="0" smtClean="0"/>
              <a:t>Clipper cutter </a:t>
            </a:r>
          </a:p>
          <a:p>
            <a:r>
              <a:rPr lang="en-US" dirty="0" smtClean="0"/>
              <a:t>Currycomb </a:t>
            </a:r>
          </a:p>
          <a:p>
            <a:r>
              <a:rPr lang="en-US" dirty="0" smtClean="0"/>
              <a:t>Disposable syringes </a:t>
            </a:r>
          </a:p>
          <a:p>
            <a:r>
              <a:rPr lang="en-US" dirty="0" smtClean="0"/>
              <a:t>Drench gun </a:t>
            </a:r>
          </a:p>
          <a:p>
            <a:r>
              <a:rPr lang="en-US" dirty="0" smtClean="0"/>
              <a:t>Ear </a:t>
            </a:r>
            <a:r>
              <a:rPr lang="en-US" dirty="0" err="1" smtClean="0"/>
              <a:t>notchers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Ear tag pliers </a:t>
            </a:r>
          </a:p>
          <a:p>
            <a:r>
              <a:rPr lang="en-US" dirty="0" smtClean="0"/>
              <a:t>Elastrator </a:t>
            </a:r>
          </a:p>
          <a:p>
            <a:r>
              <a:rPr lang="en-US" dirty="0" smtClean="0"/>
              <a:t>Electric branding iron </a:t>
            </a:r>
          </a:p>
          <a:p>
            <a:r>
              <a:rPr lang="en-US" dirty="0" smtClean="0"/>
              <a:t>Electric dehorner </a:t>
            </a:r>
          </a:p>
          <a:p>
            <a:r>
              <a:rPr lang="en-US" dirty="0" smtClean="0"/>
              <a:t>Electric 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Emasculator </a:t>
            </a:r>
          </a:p>
          <a:p>
            <a:r>
              <a:rPr lang="en-US" dirty="0" smtClean="0"/>
              <a:t>Ewe </a:t>
            </a:r>
            <a:r>
              <a:rPr lang="en-US" dirty="0" err="1" smtClean="0"/>
              <a:t>prolapse</a:t>
            </a:r>
            <a:r>
              <a:rPr lang="en-US" dirty="0" smtClean="0"/>
              <a:t> retainer </a:t>
            </a:r>
          </a:p>
          <a:p>
            <a:r>
              <a:rPr lang="en-US" dirty="0" smtClean="0"/>
              <a:t>Fencing pliers </a:t>
            </a:r>
            <a:endParaRPr lang="en-US" dirty="0"/>
          </a:p>
        </p:txBody>
      </p:sp>
      <p:pic>
        <p:nvPicPr>
          <p:cNvPr id="28674" name="Picture 2" descr="http://www.shanbro.net/pimgs/products/large/automatic_drenching_guns_30ml_m_1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85800"/>
            <a:ext cx="5238750" cy="523875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95400" y="609600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#5</a:t>
            </a:r>
            <a:endParaRPr lang="en-US" sz="4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All-in-one castrator/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Artificial insemination pipettes </a:t>
            </a:r>
          </a:p>
          <a:p>
            <a:r>
              <a:rPr lang="en-US" dirty="0" smtClean="0"/>
              <a:t>Bowl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Balling gun </a:t>
            </a:r>
          </a:p>
          <a:p>
            <a:r>
              <a:rPr lang="en-US" dirty="0" smtClean="0"/>
              <a:t>Barnes dehorner </a:t>
            </a:r>
          </a:p>
          <a:p>
            <a:r>
              <a:rPr lang="en-US" dirty="0" smtClean="0"/>
              <a:t>Cattle clippers </a:t>
            </a:r>
          </a:p>
          <a:p>
            <a:r>
              <a:rPr lang="en-US" dirty="0" smtClean="0"/>
              <a:t>Clipper comb </a:t>
            </a:r>
          </a:p>
          <a:p>
            <a:r>
              <a:rPr lang="en-US" dirty="0" smtClean="0"/>
              <a:t>Clipper cutter </a:t>
            </a:r>
          </a:p>
          <a:p>
            <a:r>
              <a:rPr lang="en-US" dirty="0" smtClean="0"/>
              <a:t>Currycomb </a:t>
            </a:r>
          </a:p>
          <a:p>
            <a:r>
              <a:rPr lang="en-US" dirty="0" smtClean="0"/>
              <a:t>Disposable syringes </a:t>
            </a:r>
          </a:p>
          <a:p>
            <a:r>
              <a:rPr lang="en-US" dirty="0" smtClean="0"/>
              <a:t>Drench gun </a:t>
            </a:r>
          </a:p>
          <a:p>
            <a:r>
              <a:rPr lang="en-US" dirty="0" smtClean="0"/>
              <a:t>Ear </a:t>
            </a:r>
            <a:r>
              <a:rPr lang="en-US" dirty="0" err="1" smtClean="0"/>
              <a:t>notchers</a:t>
            </a:r>
            <a:r>
              <a:rPr lang="en-US" dirty="0" smtClean="0"/>
              <a:t> </a:t>
            </a:r>
          </a:p>
          <a:p>
            <a:r>
              <a:rPr lang="en-US" dirty="0" smtClean="0"/>
              <a:t>Ear tag pliers </a:t>
            </a:r>
          </a:p>
          <a:p>
            <a:r>
              <a:rPr lang="en-US" dirty="0" smtClean="0"/>
              <a:t>Elastrator </a:t>
            </a:r>
          </a:p>
          <a:p>
            <a:r>
              <a:rPr lang="en-US" dirty="0" smtClean="0"/>
              <a:t>Electric branding iron </a:t>
            </a:r>
          </a:p>
          <a:p>
            <a:r>
              <a:rPr lang="en-US" dirty="0" smtClean="0"/>
              <a:t>Electric dehorner </a:t>
            </a:r>
          </a:p>
          <a:p>
            <a:r>
              <a:rPr lang="en-US" dirty="0" smtClean="0"/>
              <a:t>Electric </a:t>
            </a:r>
            <a:r>
              <a:rPr lang="en-US" dirty="0" err="1" smtClean="0"/>
              <a:t>docker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Emasculator </a:t>
            </a:r>
          </a:p>
          <a:p>
            <a:r>
              <a:rPr lang="en-US" dirty="0" smtClean="0"/>
              <a:t>Ewe </a:t>
            </a:r>
            <a:r>
              <a:rPr lang="en-US" dirty="0" err="1" smtClean="0"/>
              <a:t>prolapse</a:t>
            </a:r>
            <a:r>
              <a:rPr lang="en-US" dirty="0" smtClean="0"/>
              <a:t> retainer </a:t>
            </a:r>
          </a:p>
          <a:p>
            <a:r>
              <a:rPr lang="en-US" dirty="0" smtClean="0"/>
              <a:t>Fencing pliers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609600"/>
            <a:ext cx="750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/>
              <a:t>#6</a:t>
            </a:r>
            <a:endParaRPr lang="en-US" sz="4400" dirty="0"/>
          </a:p>
        </p:txBody>
      </p:sp>
      <p:pic>
        <p:nvPicPr>
          <p:cNvPr id="34818" name="Picture 2" descr="http://classconnection.s3.amazonaws.com/174/flashcards/1753174/jpg/emasculator1345738874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286000"/>
            <a:ext cx="4419600" cy="3007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6482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Curry comb</a:t>
            </a:r>
          </a:p>
          <a:p>
            <a:r>
              <a:rPr lang="en-US" dirty="0" smtClean="0"/>
              <a:t>#2 – Ear tag pliers</a:t>
            </a:r>
          </a:p>
          <a:p>
            <a:r>
              <a:rPr lang="en-US" dirty="0" smtClean="0"/>
              <a:t>#3 – Fencing pliers</a:t>
            </a:r>
          </a:p>
          <a:p>
            <a:r>
              <a:rPr lang="en-US" dirty="0" smtClean="0"/>
              <a:t>#4 – Disposable syringe</a:t>
            </a:r>
          </a:p>
          <a:p>
            <a:r>
              <a:rPr lang="en-US" dirty="0" smtClean="0"/>
              <a:t>#5 - Drenching gun</a:t>
            </a:r>
          </a:p>
          <a:p>
            <a:r>
              <a:rPr lang="en-US" dirty="0" smtClean="0"/>
              <a:t>#6 </a:t>
            </a:r>
            <a:r>
              <a:rPr lang="en-US" smtClean="0"/>
              <a:t>- Emasculator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29718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Equipment #1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301</Words>
  <Application>Microsoft Office PowerPoint</Application>
  <PresentationFormat>On-screen Show (4:3)</PresentationFormat>
  <Paragraphs>138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Livestock Skillathon</vt:lpstr>
      <vt:lpstr>Slide 2</vt:lpstr>
      <vt:lpstr>Slide 3</vt:lpstr>
      <vt:lpstr>Slide 4</vt:lpstr>
      <vt:lpstr>Slide 5</vt:lpstr>
      <vt:lpstr>Slide 6</vt:lpstr>
      <vt:lpstr>Slide 7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8</cp:revision>
  <dcterms:created xsi:type="dcterms:W3CDTF">2013-02-10T03:29:15Z</dcterms:created>
  <dcterms:modified xsi:type="dcterms:W3CDTF">2013-02-10T04:38:18Z</dcterms:modified>
</cp:coreProperties>
</file>