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33AE-E242-4318-B1A7-2465B32EFF84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17138-A14B-4B25-B080-1C3A7B97FC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Cheviot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17138-A14B-4B25-B080-1C3A7B97FC8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dairygoatjournal.com/goats/lamancha.html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woolideas.com/2012/01/31/introducing-wool-types-4-mohair-wool/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ansi.okstate.edu/breeds/goats/boer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Breed Identification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371600"/>
            <a:ext cx="27432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46" name="Picture 2" descr="http://media.web.britannica.com/eb-media/35/62835-004-065C671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057400"/>
            <a:ext cx="4316639" cy="3543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838200"/>
            <a:ext cx="2743200" cy="5791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err="1" smtClean="0"/>
              <a:t>Tenessee</a:t>
            </a:r>
            <a:r>
              <a:rPr lang="en-US" dirty="0" smtClean="0"/>
              <a:t> 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http://www.dairygoatjournal.com/goats/pix/lamancha-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752600"/>
            <a:ext cx="4953000" cy="4114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914400"/>
            <a:ext cx="2743200" cy="5715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err="1" smtClean="0"/>
              <a:t>Tenessee</a:t>
            </a:r>
            <a:r>
              <a:rPr lang="en-US" dirty="0" smtClean="0"/>
              <a:t> 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 descr="http://www.woolideas.com/wp-content/uploads/2012/01/angora-goat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905000"/>
            <a:ext cx="4899261" cy="3486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838200"/>
            <a:ext cx="2743200" cy="5791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err="1" smtClean="0"/>
              <a:t>Tenessee</a:t>
            </a:r>
            <a:r>
              <a:rPr lang="en-US" dirty="0" smtClean="0"/>
              <a:t> 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http://www.ansi.okstate.edu/breeds/goats/boer/boer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600200"/>
            <a:ext cx="3695700" cy="4213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5908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Yorkshire</a:t>
            </a:r>
          </a:p>
          <a:p>
            <a:r>
              <a:rPr lang="en-US" dirty="0" smtClean="0"/>
              <a:t>#2 – </a:t>
            </a:r>
            <a:r>
              <a:rPr lang="en-US" dirty="0" err="1" smtClean="0"/>
              <a:t>Duroc</a:t>
            </a:r>
            <a:endParaRPr lang="en-US" dirty="0" smtClean="0"/>
          </a:p>
          <a:p>
            <a:r>
              <a:rPr lang="en-US" dirty="0" smtClean="0"/>
              <a:t>#3 - Berkshire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6764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SWINE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581400" y="1447800"/>
            <a:ext cx="23622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BEEF CATTLE</a:t>
            </a:r>
            <a:endParaRPr lang="en-US" sz="3200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idx="1"/>
          </p:nvPr>
        </p:nvSpPr>
        <p:spPr>
          <a:xfrm>
            <a:off x="6781800" y="1447800"/>
            <a:ext cx="16764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SHEEP</a:t>
            </a:r>
            <a:endParaRPr lang="en-US" sz="3200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25908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Suffolk</a:t>
            </a:r>
          </a:p>
          <a:p>
            <a:r>
              <a:rPr lang="en-US" dirty="0" smtClean="0"/>
              <a:t>#2 – Southdown</a:t>
            </a:r>
          </a:p>
          <a:p>
            <a:r>
              <a:rPr lang="en-US" dirty="0" smtClean="0"/>
              <a:t>#3 - </a:t>
            </a:r>
            <a:r>
              <a:rPr lang="en-US" dirty="0" err="1" smtClean="0"/>
              <a:t>Rambouillet</a:t>
            </a:r>
            <a:endParaRPr lang="en-US" dirty="0" smtClean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3352800" y="2209800"/>
            <a:ext cx="259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#1  - Shorthorn</a:t>
            </a:r>
          </a:p>
          <a:p>
            <a:r>
              <a:rPr lang="en-US" dirty="0" smtClean="0"/>
              <a:t>#2 – Angus</a:t>
            </a:r>
          </a:p>
          <a:p>
            <a:r>
              <a:rPr lang="en-US" dirty="0" smtClean="0"/>
              <a:t>#3 - Hereford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idx="1"/>
          </p:nvPr>
        </p:nvSpPr>
        <p:spPr>
          <a:xfrm>
            <a:off x="3276600" y="3886200"/>
            <a:ext cx="23622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GOATS</a:t>
            </a:r>
            <a:endParaRPr lang="en-US" sz="3200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3200400" y="4648200"/>
            <a:ext cx="259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Angora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smtClean="0"/>
              <a:t>Boer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</a:t>
            </a:r>
            <a:r>
              <a:rPr lang="en-US" dirty="0" smtClean="0"/>
              <a:t>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  <a:endParaRPr lang="en-US" dirty="0" smtClean="0"/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4" name="Picture 2" descr="American Yorksh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200" y="2286000"/>
            <a:ext cx="4540250" cy="2724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</a:t>
            </a:r>
            <a:r>
              <a:rPr lang="en-US" dirty="0" smtClean="0"/>
              <a:t>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  <a:endParaRPr lang="en-US" dirty="0" smtClean="0"/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78" name="Picture 2" descr="http://www.kidscowsandmore.org/wp-content/uploads/2010/10/duroc-ban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438400"/>
            <a:ext cx="4667250" cy="2533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</a:t>
            </a:r>
            <a:r>
              <a:rPr lang="en-US" dirty="0" smtClean="0"/>
              <a:t>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  <a:endParaRPr lang="en-US" dirty="0" smtClean="0"/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556" name="Picture 4" descr="Click to view full siz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438400"/>
            <a:ext cx="4800599" cy="2795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371600"/>
            <a:ext cx="27432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650" name="Picture 2" descr="http://www.ansi.okstate.edu/breeds/cattle/shorthorn/shorthorn%20bull.jpg"/>
          <p:cNvPicPr>
            <a:picLocks noChangeAspect="1" noChangeArrowheads="1"/>
          </p:cNvPicPr>
          <p:nvPr/>
        </p:nvPicPr>
        <p:blipFill>
          <a:blip r:embed="rId2" cstate="print"/>
          <a:srcRect b="23077"/>
          <a:stretch>
            <a:fillRect/>
          </a:stretch>
        </p:blipFill>
        <p:spPr bwMode="auto">
          <a:xfrm>
            <a:off x="457200" y="2209800"/>
            <a:ext cx="5123793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371600"/>
            <a:ext cx="27432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0" name="Picture 4" descr="http://www.smithangusranch.com/_borders/2007BullsMyttyInFoc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286000"/>
            <a:ext cx="4572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371600"/>
            <a:ext cx="27432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74" name="Picture 2" descr="http://www.romanyherefords.co.uk/images/large/bull-sto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05000"/>
            <a:ext cx="4762500" cy="3514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762000"/>
            <a:ext cx="27432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Katahdin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smtClean="0"/>
              <a:t>Polled Dorset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2" name="Picture 2" descr="http://www.glenhoandbaileys.com/images/sheep_one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81200"/>
            <a:ext cx="4286250" cy="342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609600"/>
            <a:ext cx="2743200" cy="6019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Katahdin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smtClean="0"/>
              <a:t>Polled Dorset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770" name="Picture 2" descr="http://www.ansi.okstate.edu/breeds/sheep/southdown/images/southdown-web-1.jpg"/>
          <p:cNvPicPr>
            <a:picLocks noChangeAspect="1" noChangeArrowheads="1"/>
          </p:cNvPicPr>
          <p:nvPr/>
        </p:nvPicPr>
        <p:blipFill>
          <a:blip r:embed="rId2" cstate="print"/>
          <a:srcRect b="11538"/>
          <a:stretch>
            <a:fillRect/>
          </a:stretch>
        </p:blipFill>
        <p:spPr bwMode="auto">
          <a:xfrm>
            <a:off x="990600" y="1981200"/>
            <a:ext cx="4502727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292</Words>
  <Application>Microsoft Office PowerPoint</Application>
  <PresentationFormat>On-screen Show (4:3)</PresentationFormat>
  <Paragraphs>196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Livestock Skillathon</vt:lpstr>
      <vt:lpstr>Swine #1</vt:lpstr>
      <vt:lpstr>Swine #2</vt:lpstr>
      <vt:lpstr>Swine #3</vt:lpstr>
      <vt:lpstr>Beef Cattle #1</vt:lpstr>
      <vt:lpstr>Beef Cattle #2</vt:lpstr>
      <vt:lpstr>Beef Cattle #3</vt:lpstr>
      <vt:lpstr>Sheep #1</vt:lpstr>
      <vt:lpstr>Sheep #2</vt:lpstr>
      <vt:lpstr>Sheep #3</vt:lpstr>
      <vt:lpstr>Goat #1</vt:lpstr>
      <vt:lpstr>Goat #2</vt:lpstr>
      <vt:lpstr>Goat #3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17</cp:revision>
  <dcterms:created xsi:type="dcterms:W3CDTF">2013-02-10T03:29:15Z</dcterms:created>
  <dcterms:modified xsi:type="dcterms:W3CDTF">2013-02-21T20:09:09Z</dcterms:modified>
</cp:coreProperties>
</file>