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65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0233AE-E242-4318-B1A7-2465B32EFF84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117138-A14B-4B25-B080-1C3A7B97FC8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Cheviot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117138-A14B-4B25-B080-1C3A7B97FC8E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CF75B-AC1B-46A4-8965-25FF93C932AE}" type="datetimeFigureOut">
              <a:rPr lang="en-US" smtClean="0"/>
              <a:pPr/>
              <a:t>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hyperlink" Target="http://www.google.com/url?sa=i&amp;rct=j&amp;q=tennessee+fainting+goats&amp;source=images&amp;cd=&amp;cad=rja&amp;docid=UEzNWK2RY_hSfM&amp;tbnid=O6XUA8bvd-5fpM:&amp;ved=0CAUQjRw&amp;url=http%3A%2F%2Fwww.shaggychicsuri.com%2Fhtml%2Ffainting_goats.html&amp;ei=4osmUYeJHaWk2gXDp4GgBw&amp;bvm=bv.42661473,d.b2I&amp;psig=AFQjCNGA-CHo47zv8Bc8OyoMvxzila8euw&amp;ust=1361567058754112" TargetMode="Externa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jojosfarmlife.blogspot.com/2009/09/spanish-goat.html" TargetMode="Externa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bib.ge/gori/open.php?id=854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dinosaurvalleyinn.com/blog/glen-rose-hotels/cattle-show-hotel-in-glen-rose-tx/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Livestock </a:t>
            </a:r>
            <a:r>
              <a:rPr lang="en-US" dirty="0" err="1" smtClean="0"/>
              <a:t>Skillathon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Livestock Breed Identification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Sheep #3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5867400" y="1371600"/>
            <a:ext cx="2743200" cy="52578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Cheviot </a:t>
            </a:r>
          </a:p>
          <a:p>
            <a:r>
              <a:rPr lang="en-US" dirty="0" smtClean="0"/>
              <a:t>Columbia </a:t>
            </a:r>
          </a:p>
          <a:p>
            <a:r>
              <a:rPr lang="en-US" dirty="0" err="1" smtClean="0"/>
              <a:t>Corriedale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Dorper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Dorset </a:t>
            </a:r>
          </a:p>
          <a:p>
            <a:r>
              <a:rPr lang="en-US" dirty="0" err="1" smtClean="0"/>
              <a:t>Finnsheep</a:t>
            </a:r>
            <a:r>
              <a:rPr lang="en-US" dirty="0" smtClean="0"/>
              <a:t> </a:t>
            </a:r>
          </a:p>
          <a:p>
            <a:r>
              <a:rPr lang="en-US" dirty="0" smtClean="0"/>
              <a:t>Hampshire </a:t>
            </a:r>
          </a:p>
          <a:p>
            <a:r>
              <a:rPr lang="en-US" dirty="0" smtClean="0"/>
              <a:t>Merino </a:t>
            </a:r>
          </a:p>
          <a:p>
            <a:r>
              <a:rPr lang="en-US" dirty="0" err="1" smtClean="0"/>
              <a:t>Montadale</a:t>
            </a:r>
            <a:r>
              <a:rPr lang="en-US" dirty="0" smtClean="0"/>
              <a:t> </a:t>
            </a:r>
          </a:p>
          <a:p>
            <a:r>
              <a:rPr lang="en-US" dirty="0" smtClean="0"/>
              <a:t>Oxford </a:t>
            </a:r>
          </a:p>
          <a:p>
            <a:r>
              <a:rPr lang="en-US" dirty="0" err="1" smtClean="0"/>
              <a:t>Rambouillet</a:t>
            </a:r>
            <a:r>
              <a:rPr lang="en-US" dirty="0" smtClean="0"/>
              <a:t> </a:t>
            </a:r>
          </a:p>
          <a:p>
            <a:r>
              <a:rPr lang="en-US" dirty="0" smtClean="0"/>
              <a:t>Romney</a:t>
            </a:r>
          </a:p>
          <a:p>
            <a:r>
              <a:rPr lang="en-US" dirty="0" smtClean="0"/>
              <a:t>Southdown </a:t>
            </a:r>
          </a:p>
          <a:p>
            <a:r>
              <a:rPr lang="en-US" dirty="0" smtClean="0"/>
              <a:t>Suffolk </a:t>
            </a:r>
          </a:p>
        </p:txBody>
      </p:sp>
      <p:sp>
        <p:nvSpPr>
          <p:cNvPr id="1028" name="AutoShape 4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150" name="Picture 6" descr="http://www.fwi.co.uk/blogs/livestock-and-sales-blog/TS%20RHS%20Sheep%20Cham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981200"/>
            <a:ext cx="4909419" cy="3276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Goat #1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5867400" y="838200"/>
            <a:ext cx="2743200" cy="57912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Alpine </a:t>
            </a:r>
          </a:p>
          <a:p>
            <a:r>
              <a:rPr lang="en-US" dirty="0" smtClean="0"/>
              <a:t>American Cashmere</a:t>
            </a:r>
          </a:p>
          <a:p>
            <a:r>
              <a:rPr lang="en-US" dirty="0" smtClean="0"/>
              <a:t>Angora</a:t>
            </a:r>
          </a:p>
          <a:p>
            <a:r>
              <a:rPr lang="en-US" dirty="0" smtClean="0"/>
              <a:t>Boer</a:t>
            </a:r>
          </a:p>
          <a:p>
            <a:r>
              <a:rPr lang="en-US" dirty="0" err="1" smtClean="0"/>
              <a:t>Kiko</a:t>
            </a:r>
            <a:endParaRPr lang="en-US" dirty="0" smtClean="0"/>
          </a:p>
          <a:p>
            <a:r>
              <a:rPr lang="en-US" dirty="0" err="1" smtClean="0"/>
              <a:t>Lamancha</a:t>
            </a:r>
            <a:endParaRPr lang="en-US" dirty="0" smtClean="0"/>
          </a:p>
          <a:p>
            <a:r>
              <a:rPr lang="en-US" dirty="0" smtClean="0"/>
              <a:t>Nubian</a:t>
            </a:r>
          </a:p>
          <a:p>
            <a:r>
              <a:rPr lang="en-US" dirty="0" err="1" smtClean="0"/>
              <a:t>Oberhasli</a:t>
            </a:r>
            <a:endParaRPr lang="en-US" dirty="0" smtClean="0"/>
          </a:p>
          <a:p>
            <a:r>
              <a:rPr lang="en-US" dirty="0" smtClean="0"/>
              <a:t>Pygmy</a:t>
            </a:r>
          </a:p>
          <a:p>
            <a:r>
              <a:rPr lang="en-US" dirty="0" err="1" smtClean="0"/>
              <a:t>Saanen</a:t>
            </a:r>
            <a:endParaRPr lang="en-US" dirty="0" smtClean="0"/>
          </a:p>
          <a:p>
            <a:r>
              <a:rPr lang="en-US" dirty="0" smtClean="0"/>
              <a:t>Spanish</a:t>
            </a:r>
          </a:p>
          <a:p>
            <a:r>
              <a:rPr lang="en-US" dirty="0" smtClean="0"/>
              <a:t>Tennessee </a:t>
            </a:r>
            <a:r>
              <a:rPr lang="en-US" dirty="0" smtClean="0"/>
              <a:t>Fainting</a:t>
            </a:r>
          </a:p>
          <a:p>
            <a:r>
              <a:rPr lang="en-US" dirty="0" err="1" smtClean="0"/>
              <a:t>Toggenburg</a:t>
            </a:r>
            <a:endParaRPr lang="en-US" dirty="0" smtClean="0"/>
          </a:p>
        </p:txBody>
      </p:sp>
      <p:sp>
        <p:nvSpPr>
          <p:cNvPr id="1028" name="AutoShape 4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124" name="Picture 4" descr="http://3.bp.blogspot.com/-Dt26NumIbfg/UDsGPn1b7AI/AAAAAAAAAW8/dBoaGfci7mA/s1600/Liberty+Stanford+12.JPG"/>
          <p:cNvPicPr>
            <a:picLocks noChangeAspect="1" noChangeArrowheads="1"/>
          </p:cNvPicPr>
          <p:nvPr/>
        </p:nvPicPr>
        <p:blipFill>
          <a:blip r:embed="rId2" cstate="print"/>
          <a:srcRect b="6838"/>
          <a:stretch>
            <a:fillRect/>
          </a:stretch>
        </p:blipFill>
        <p:spPr bwMode="auto">
          <a:xfrm>
            <a:off x="1066800" y="1371600"/>
            <a:ext cx="4428038" cy="4419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Goat #2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5867400" y="914400"/>
            <a:ext cx="2743200" cy="57150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Alpine </a:t>
            </a:r>
          </a:p>
          <a:p>
            <a:r>
              <a:rPr lang="en-US" dirty="0" smtClean="0"/>
              <a:t>American Cashmere</a:t>
            </a:r>
          </a:p>
          <a:p>
            <a:r>
              <a:rPr lang="en-US" dirty="0" smtClean="0"/>
              <a:t>Angora</a:t>
            </a:r>
          </a:p>
          <a:p>
            <a:r>
              <a:rPr lang="en-US" dirty="0" smtClean="0"/>
              <a:t>Boer</a:t>
            </a:r>
          </a:p>
          <a:p>
            <a:r>
              <a:rPr lang="en-US" dirty="0" err="1" smtClean="0"/>
              <a:t>Kiko</a:t>
            </a:r>
            <a:endParaRPr lang="en-US" dirty="0" smtClean="0"/>
          </a:p>
          <a:p>
            <a:r>
              <a:rPr lang="en-US" dirty="0" err="1" smtClean="0"/>
              <a:t>Lamancha</a:t>
            </a:r>
            <a:endParaRPr lang="en-US" dirty="0" smtClean="0"/>
          </a:p>
          <a:p>
            <a:r>
              <a:rPr lang="en-US" dirty="0" smtClean="0"/>
              <a:t>Nubian</a:t>
            </a:r>
          </a:p>
          <a:p>
            <a:r>
              <a:rPr lang="en-US" dirty="0" err="1" smtClean="0"/>
              <a:t>Oberhasli</a:t>
            </a:r>
            <a:endParaRPr lang="en-US" dirty="0" smtClean="0"/>
          </a:p>
          <a:p>
            <a:r>
              <a:rPr lang="en-US" dirty="0" smtClean="0"/>
              <a:t>Pygmy</a:t>
            </a:r>
          </a:p>
          <a:p>
            <a:r>
              <a:rPr lang="en-US" dirty="0" err="1" smtClean="0"/>
              <a:t>Saanen</a:t>
            </a:r>
            <a:endParaRPr lang="en-US" dirty="0" smtClean="0"/>
          </a:p>
          <a:p>
            <a:r>
              <a:rPr lang="en-US" dirty="0" smtClean="0"/>
              <a:t>Spanish</a:t>
            </a:r>
          </a:p>
          <a:p>
            <a:r>
              <a:rPr lang="en-US" dirty="0" smtClean="0"/>
              <a:t>Tennessee </a:t>
            </a:r>
            <a:r>
              <a:rPr lang="en-US" dirty="0" smtClean="0"/>
              <a:t>Fainting</a:t>
            </a:r>
          </a:p>
          <a:p>
            <a:r>
              <a:rPr lang="en-US" dirty="0" err="1" smtClean="0"/>
              <a:t>Toggenburg</a:t>
            </a:r>
            <a:endParaRPr lang="en-US" dirty="0" smtClean="0"/>
          </a:p>
        </p:txBody>
      </p:sp>
      <p:sp>
        <p:nvSpPr>
          <p:cNvPr id="1028" name="AutoShape 4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100" name="Picture 4" descr="http://www.shaggychicsuri.com/assets/images/MarthaD.gif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08139" y="1752600"/>
            <a:ext cx="4240161" cy="350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Goat #3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5867400" y="838200"/>
            <a:ext cx="2743200" cy="57912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Alpine </a:t>
            </a:r>
          </a:p>
          <a:p>
            <a:r>
              <a:rPr lang="en-US" dirty="0" smtClean="0"/>
              <a:t>American Cashmere</a:t>
            </a:r>
          </a:p>
          <a:p>
            <a:r>
              <a:rPr lang="en-US" dirty="0" smtClean="0"/>
              <a:t>Angora</a:t>
            </a:r>
          </a:p>
          <a:p>
            <a:r>
              <a:rPr lang="en-US" dirty="0" smtClean="0"/>
              <a:t>Boer</a:t>
            </a:r>
          </a:p>
          <a:p>
            <a:r>
              <a:rPr lang="en-US" dirty="0" err="1" smtClean="0"/>
              <a:t>Kiko</a:t>
            </a:r>
            <a:endParaRPr lang="en-US" dirty="0" smtClean="0"/>
          </a:p>
          <a:p>
            <a:r>
              <a:rPr lang="en-US" dirty="0" err="1" smtClean="0"/>
              <a:t>Lamancha</a:t>
            </a:r>
            <a:endParaRPr lang="en-US" dirty="0" smtClean="0"/>
          </a:p>
          <a:p>
            <a:r>
              <a:rPr lang="en-US" dirty="0" smtClean="0"/>
              <a:t>Nubian</a:t>
            </a:r>
          </a:p>
          <a:p>
            <a:r>
              <a:rPr lang="en-US" dirty="0" err="1" smtClean="0"/>
              <a:t>Oberhasli</a:t>
            </a:r>
            <a:endParaRPr lang="en-US" dirty="0" smtClean="0"/>
          </a:p>
          <a:p>
            <a:r>
              <a:rPr lang="en-US" dirty="0" smtClean="0"/>
              <a:t>Pygmy</a:t>
            </a:r>
          </a:p>
          <a:p>
            <a:r>
              <a:rPr lang="en-US" dirty="0" err="1" smtClean="0"/>
              <a:t>Saanen</a:t>
            </a:r>
            <a:endParaRPr lang="en-US" dirty="0" smtClean="0"/>
          </a:p>
          <a:p>
            <a:r>
              <a:rPr lang="en-US" dirty="0" smtClean="0"/>
              <a:t>Spanish</a:t>
            </a:r>
          </a:p>
          <a:p>
            <a:r>
              <a:rPr lang="en-US" dirty="0" smtClean="0"/>
              <a:t>Tennessee </a:t>
            </a:r>
            <a:r>
              <a:rPr lang="en-US" dirty="0" smtClean="0"/>
              <a:t>Fainting</a:t>
            </a:r>
          </a:p>
          <a:p>
            <a:r>
              <a:rPr lang="en-US" dirty="0" err="1" smtClean="0"/>
              <a:t>Toggenburg</a:t>
            </a:r>
            <a:endParaRPr lang="en-US" dirty="0" smtClean="0"/>
          </a:p>
        </p:txBody>
      </p:sp>
      <p:sp>
        <p:nvSpPr>
          <p:cNvPr id="1028" name="AutoShape 4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8" name="Picture 6" descr="http://lh4.ggpht.com/_4XVNAvcMBgs/SqQDakex9CI/AAAAAAAAB_Q/demRgTQl12I/%5BUNSET%5D.jpg?imgmax=80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l="17143" b="13463"/>
          <a:stretch>
            <a:fillRect/>
          </a:stretch>
        </p:blipFill>
        <p:spPr bwMode="auto">
          <a:xfrm>
            <a:off x="609600" y="2057400"/>
            <a:ext cx="5029200" cy="34684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2590800" cy="3951288"/>
          </a:xfrm>
        </p:spPr>
        <p:txBody>
          <a:bodyPr>
            <a:normAutofit/>
          </a:bodyPr>
          <a:lstStyle/>
          <a:p>
            <a:r>
              <a:rPr lang="en-US" dirty="0" smtClean="0"/>
              <a:t>#1  - </a:t>
            </a:r>
            <a:r>
              <a:rPr lang="en-US" dirty="0" smtClean="0"/>
              <a:t>Landrace</a:t>
            </a:r>
            <a:endParaRPr lang="en-US" dirty="0" smtClean="0"/>
          </a:p>
          <a:p>
            <a:r>
              <a:rPr lang="en-US" dirty="0" smtClean="0"/>
              <a:t>#2 – </a:t>
            </a:r>
            <a:r>
              <a:rPr lang="en-US" dirty="0" smtClean="0"/>
              <a:t>Poland   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             </a:t>
            </a:r>
            <a:r>
              <a:rPr lang="en-US" dirty="0" smtClean="0"/>
              <a:t>China</a:t>
            </a:r>
            <a:endParaRPr lang="en-US" dirty="0" smtClean="0"/>
          </a:p>
          <a:p>
            <a:r>
              <a:rPr lang="en-US" dirty="0" smtClean="0"/>
              <a:t>#3 - </a:t>
            </a:r>
            <a:r>
              <a:rPr lang="en-US" dirty="0" smtClean="0"/>
              <a:t>Hereford</a:t>
            </a:r>
            <a:endParaRPr lang="en-US" dirty="0" smtClean="0"/>
          </a:p>
        </p:txBody>
      </p:sp>
      <p:sp>
        <p:nvSpPr>
          <p:cNvPr id="10" name="Text Placeholder 4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676400" cy="6397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SWINE</a:t>
            </a:r>
            <a:endParaRPr lang="en-US" sz="32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3581400" y="1447800"/>
            <a:ext cx="2362200" cy="6397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BEEF CATTLE</a:t>
            </a:r>
            <a:endParaRPr lang="en-US" sz="3200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idx="1"/>
          </p:nvPr>
        </p:nvSpPr>
        <p:spPr>
          <a:xfrm>
            <a:off x="6781800" y="1447800"/>
            <a:ext cx="1676400" cy="639762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SHEEP</a:t>
            </a:r>
            <a:endParaRPr lang="en-US" sz="3200" dirty="0"/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86000"/>
            <a:ext cx="2590800" cy="3951288"/>
          </a:xfrm>
        </p:spPr>
        <p:txBody>
          <a:bodyPr>
            <a:normAutofit/>
          </a:bodyPr>
          <a:lstStyle/>
          <a:p>
            <a:r>
              <a:rPr lang="en-US" dirty="0" smtClean="0"/>
              <a:t>#1  - </a:t>
            </a:r>
            <a:r>
              <a:rPr lang="en-US" dirty="0" err="1" smtClean="0"/>
              <a:t>Dorper</a:t>
            </a:r>
            <a:endParaRPr lang="en-US" dirty="0" smtClean="0"/>
          </a:p>
          <a:p>
            <a:r>
              <a:rPr lang="en-US" dirty="0" smtClean="0"/>
              <a:t>#2 – </a:t>
            </a:r>
            <a:r>
              <a:rPr lang="en-US" dirty="0" smtClean="0"/>
              <a:t>Polled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             Dorset</a:t>
            </a:r>
            <a:endParaRPr lang="en-US" dirty="0" smtClean="0"/>
          </a:p>
          <a:p>
            <a:r>
              <a:rPr lang="en-US" dirty="0" smtClean="0"/>
              <a:t>#3 - </a:t>
            </a:r>
            <a:r>
              <a:rPr lang="en-US" dirty="0" smtClean="0"/>
              <a:t>Cheviot</a:t>
            </a:r>
            <a:endParaRPr lang="en-US" dirty="0" smtClean="0"/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3352800" y="2209800"/>
            <a:ext cx="2590800" cy="17526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#1  - </a:t>
            </a:r>
            <a:r>
              <a:rPr lang="en-US" dirty="0" smtClean="0"/>
              <a:t>Longhorn</a:t>
            </a:r>
            <a:endParaRPr lang="en-US" dirty="0" smtClean="0"/>
          </a:p>
          <a:p>
            <a:r>
              <a:rPr lang="en-US" dirty="0" smtClean="0"/>
              <a:t>#2 – </a:t>
            </a:r>
            <a:r>
              <a:rPr lang="en-US" dirty="0" smtClean="0"/>
              <a:t>Maine 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             </a:t>
            </a:r>
            <a:r>
              <a:rPr lang="en-US" dirty="0" smtClean="0"/>
              <a:t>Anjou</a:t>
            </a:r>
            <a:endParaRPr lang="en-US" dirty="0" smtClean="0"/>
          </a:p>
          <a:p>
            <a:r>
              <a:rPr lang="en-US" dirty="0" smtClean="0"/>
              <a:t>#3 - </a:t>
            </a:r>
            <a:r>
              <a:rPr lang="en-US" dirty="0" err="1" smtClean="0"/>
              <a:t>Limousin</a:t>
            </a:r>
            <a:endParaRPr lang="en-US" dirty="0" smtClean="0"/>
          </a:p>
        </p:txBody>
      </p:sp>
      <p:sp>
        <p:nvSpPr>
          <p:cNvPr id="9" name="Text Placeholder 4"/>
          <p:cNvSpPr>
            <a:spLocks noGrp="1"/>
          </p:cNvSpPr>
          <p:nvPr>
            <p:ph type="body" idx="1"/>
          </p:nvPr>
        </p:nvSpPr>
        <p:spPr>
          <a:xfrm>
            <a:off x="3276600" y="3886200"/>
            <a:ext cx="2362200" cy="639762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GOATS</a:t>
            </a:r>
            <a:endParaRPr lang="en-US" sz="3200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2"/>
          </p:nvPr>
        </p:nvSpPr>
        <p:spPr>
          <a:xfrm>
            <a:off x="2971800" y="4648200"/>
            <a:ext cx="3048000" cy="19812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#1  - </a:t>
            </a:r>
            <a:r>
              <a:rPr lang="en-US" dirty="0" smtClean="0"/>
              <a:t>American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             Cashmere</a:t>
            </a:r>
            <a:endParaRPr lang="en-US" dirty="0" smtClean="0"/>
          </a:p>
          <a:p>
            <a:r>
              <a:rPr lang="en-US" dirty="0" smtClean="0"/>
              <a:t>#2 – </a:t>
            </a:r>
            <a:r>
              <a:rPr lang="en-US" dirty="0" smtClean="0"/>
              <a:t>Tennessee 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              </a:t>
            </a:r>
            <a:r>
              <a:rPr lang="en-US" dirty="0" smtClean="0"/>
              <a:t>Fainting </a:t>
            </a:r>
            <a:endParaRPr lang="en-US" dirty="0" smtClean="0"/>
          </a:p>
          <a:p>
            <a:r>
              <a:rPr lang="en-US" dirty="0" smtClean="0"/>
              <a:t>#3 - </a:t>
            </a:r>
            <a:r>
              <a:rPr lang="en-US" dirty="0" smtClean="0"/>
              <a:t>Spanish</a:t>
            </a:r>
            <a:endParaRPr lang="en-US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Swine #1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5867400" y="1600200"/>
            <a:ext cx="27432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Berkshire</a:t>
            </a:r>
          </a:p>
          <a:p>
            <a:r>
              <a:rPr lang="en-US" dirty="0" smtClean="0"/>
              <a:t>Chester White</a:t>
            </a:r>
          </a:p>
          <a:p>
            <a:r>
              <a:rPr lang="en-US" dirty="0" err="1" smtClean="0"/>
              <a:t>Duroc</a:t>
            </a:r>
            <a:r>
              <a:rPr lang="en-US" dirty="0" smtClean="0"/>
              <a:t> </a:t>
            </a:r>
          </a:p>
          <a:p>
            <a:r>
              <a:rPr lang="en-US" dirty="0" smtClean="0"/>
              <a:t>Hampshire</a:t>
            </a:r>
          </a:p>
          <a:p>
            <a:r>
              <a:rPr lang="en-US" dirty="0" smtClean="0"/>
              <a:t>Hereford</a:t>
            </a:r>
          </a:p>
          <a:p>
            <a:r>
              <a:rPr lang="en-US" dirty="0" smtClean="0"/>
              <a:t>Landrace</a:t>
            </a:r>
          </a:p>
          <a:p>
            <a:r>
              <a:rPr lang="en-US" dirty="0" err="1" smtClean="0"/>
              <a:t>Pietrain</a:t>
            </a:r>
            <a:endParaRPr lang="en-US" dirty="0" smtClean="0"/>
          </a:p>
          <a:p>
            <a:r>
              <a:rPr lang="en-US" dirty="0" smtClean="0"/>
              <a:t>Poland China </a:t>
            </a:r>
          </a:p>
          <a:p>
            <a:r>
              <a:rPr lang="en-US" dirty="0" smtClean="0"/>
              <a:t>Spot</a:t>
            </a:r>
          </a:p>
          <a:p>
            <a:r>
              <a:rPr lang="en-US" dirty="0" smtClean="0"/>
              <a:t>Tamworth</a:t>
            </a:r>
          </a:p>
          <a:p>
            <a:r>
              <a:rPr lang="en-US" dirty="0" smtClean="0"/>
              <a:t>Yorkshire</a:t>
            </a:r>
            <a:endParaRPr lang="en-US" dirty="0"/>
          </a:p>
        </p:txBody>
      </p:sp>
      <p:sp>
        <p:nvSpPr>
          <p:cNvPr id="1028" name="AutoShape 4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4340" name="Picture 4" descr="http://bib.ge/img_animal/69392697French%20Landrace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905000"/>
            <a:ext cx="4762500" cy="35718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Swine #2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5867400" y="1600200"/>
            <a:ext cx="27432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Berkshire</a:t>
            </a:r>
          </a:p>
          <a:p>
            <a:r>
              <a:rPr lang="en-US" dirty="0" smtClean="0"/>
              <a:t>Chester White</a:t>
            </a:r>
          </a:p>
          <a:p>
            <a:r>
              <a:rPr lang="en-US" dirty="0" err="1" smtClean="0"/>
              <a:t>Duroc</a:t>
            </a:r>
            <a:r>
              <a:rPr lang="en-US" dirty="0" smtClean="0"/>
              <a:t> </a:t>
            </a:r>
          </a:p>
          <a:p>
            <a:r>
              <a:rPr lang="en-US" dirty="0" smtClean="0"/>
              <a:t>Hampshire</a:t>
            </a:r>
          </a:p>
          <a:p>
            <a:r>
              <a:rPr lang="en-US" dirty="0" smtClean="0"/>
              <a:t>Hereford</a:t>
            </a:r>
          </a:p>
          <a:p>
            <a:r>
              <a:rPr lang="en-US" dirty="0" smtClean="0"/>
              <a:t>Landrace</a:t>
            </a:r>
          </a:p>
          <a:p>
            <a:r>
              <a:rPr lang="en-US" dirty="0" err="1" smtClean="0"/>
              <a:t>Pietrain</a:t>
            </a:r>
            <a:endParaRPr lang="en-US" dirty="0" smtClean="0"/>
          </a:p>
          <a:p>
            <a:r>
              <a:rPr lang="en-US" dirty="0" smtClean="0"/>
              <a:t>Poland China </a:t>
            </a:r>
          </a:p>
          <a:p>
            <a:r>
              <a:rPr lang="en-US" dirty="0" smtClean="0"/>
              <a:t>Spot</a:t>
            </a:r>
          </a:p>
          <a:p>
            <a:r>
              <a:rPr lang="en-US" dirty="0" smtClean="0"/>
              <a:t>Tamworth</a:t>
            </a:r>
          </a:p>
          <a:p>
            <a:r>
              <a:rPr lang="en-US" dirty="0" smtClean="0"/>
              <a:t>Yorkshire</a:t>
            </a:r>
            <a:endParaRPr lang="en-US" dirty="0"/>
          </a:p>
        </p:txBody>
      </p:sp>
      <p:sp>
        <p:nvSpPr>
          <p:cNvPr id="1028" name="AutoShape 4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316" name="Picture 4" descr="http://www.cpsswine.com/Shows/2010/STC/Poland_Entries_Photos/Laird/128_22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4194" y="2133600"/>
            <a:ext cx="5064606" cy="31337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Swine #3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5867400" y="1600200"/>
            <a:ext cx="27432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Berkshire</a:t>
            </a:r>
          </a:p>
          <a:p>
            <a:r>
              <a:rPr lang="en-US" dirty="0" smtClean="0"/>
              <a:t>Chester White</a:t>
            </a:r>
          </a:p>
          <a:p>
            <a:r>
              <a:rPr lang="en-US" dirty="0" err="1" smtClean="0"/>
              <a:t>Duroc</a:t>
            </a:r>
            <a:r>
              <a:rPr lang="en-US" dirty="0" smtClean="0"/>
              <a:t> </a:t>
            </a:r>
          </a:p>
          <a:p>
            <a:r>
              <a:rPr lang="en-US" dirty="0" smtClean="0"/>
              <a:t>Hampshire</a:t>
            </a:r>
          </a:p>
          <a:p>
            <a:r>
              <a:rPr lang="en-US" dirty="0" smtClean="0"/>
              <a:t>Hereford</a:t>
            </a:r>
          </a:p>
          <a:p>
            <a:r>
              <a:rPr lang="en-US" dirty="0" smtClean="0"/>
              <a:t>Landrace</a:t>
            </a:r>
          </a:p>
          <a:p>
            <a:r>
              <a:rPr lang="en-US" dirty="0" err="1" smtClean="0"/>
              <a:t>Pietrain</a:t>
            </a:r>
            <a:endParaRPr lang="en-US" dirty="0" smtClean="0"/>
          </a:p>
          <a:p>
            <a:r>
              <a:rPr lang="en-US" dirty="0" smtClean="0"/>
              <a:t>Poland China </a:t>
            </a:r>
          </a:p>
          <a:p>
            <a:r>
              <a:rPr lang="en-US" dirty="0" smtClean="0"/>
              <a:t>Spot</a:t>
            </a:r>
          </a:p>
          <a:p>
            <a:r>
              <a:rPr lang="en-US" dirty="0" smtClean="0"/>
              <a:t>Tamworth</a:t>
            </a:r>
          </a:p>
          <a:p>
            <a:r>
              <a:rPr lang="en-US" dirty="0" smtClean="0"/>
              <a:t>Yorkshire</a:t>
            </a:r>
            <a:endParaRPr lang="en-US" dirty="0"/>
          </a:p>
        </p:txBody>
      </p:sp>
      <p:sp>
        <p:nvSpPr>
          <p:cNvPr id="1028" name="AutoShape 4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294" name="Picture 6" descr="http://www.lanhamschestersherefords.com/uploads/8/6/0/7/8607300/7914554_or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2057400"/>
            <a:ext cx="5029200" cy="3352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Beef Cattle #1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6400800" y="838200"/>
            <a:ext cx="2743200" cy="57912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Angus</a:t>
            </a:r>
          </a:p>
          <a:p>
            <a:r>
              <a:rPr lang="en-US" dirty="0" smtClean="0"/>
              <a:t>Brahman </a:t>
            </a:r>
          </a:p>
          <a:p>
            <a:r>
              <a:rPr lang="en-US" dirty="0" err="1" smtClean="0"/>
              <a:t>Brangus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Charolais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Chianina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Gelbvieh</a:t>
            </a:r>
            <a:r>
              <a:rPr lang="en-US" dirty="0" smtClean="0"/>
              <a:t> </a:t>
            </a:r>
          </a:p>
          <a:p>
            <a:r>
              <a:rPr lang="en-US" dirty="0" smtClean="0"/>
              <a:t>Hereford </a:t>
            </a:r>
          </a:p>
          <a:p>
            <a:r>
              <a:rPr lang="en-US" dirty="0" err="1" smtClean="0"/>
              <a:t>Limousin</a:t>
            </a:r>
            <a:r>
              <a:rPr lang="en-US" dirty="0" smtClean="0"/>
              <a:t> </a:t>
            </a:r>
            <a:endParaRPr lang="en-US" dirty="0" smtClean="0"/>
          </a:p>
          <a:p>
            <a:r>
              <a:rPr lang="en-US" dirty="0" smtClean="0"/>
              <a:t>Longhorn</a:t>
            </a:r>
            <a:endParaRPr lang="en-US" dirty="0" smtClean="0"/>
          </a:p>
          <a:p>
            <a:r>
              <a:rPr lang="en-US" dirty="0" smtClean="0"/>
              <a:t>Maine Anjou </a:t>
            </a:r>
          </a:p>
          <a:p>
            <a:r>
              <a:rPr lang="en-US" dirty="0" smtClean="0"/>
              <a:t>Polled Hereford </a:t>
            </a:r>
          </a:p>
          <a:p>
            <a:r>
              <a:rPr lang="en-US" dirty="0" smtClean="0"/>
              <a:t>Red Angus</a:t>
            </a:r>
          </a:p>
          <a:p>
            <a:r>
              <a:rPr lang="en-US" dirty="0" smtClean="0"/>
              <a:t>Red Poll </a:t>
            </a:r>
          </a:p>
          <a:p>
            <a:r>
              <a:rPr lang="en-US" dirty="0" smtClean="0"/>
              <a:t>Santa </a:t>
            </a:r>
            <a:r>
              <a:rPr lang="en-US" dirty="0" err="1" smtClean="0"/>
              <a:t>Gertrudis</a:t>
            </a:r>
            <a:r>
              <a:rPr lang="en-US" dirty="0" smtClean="0"/>
              <a:t> </a:t>
            </a:r>
          </a:p>
          <a:p>
            <a:r>
              <a:rPr lang="en-US" dirty="0" smtClean="0"/>
              <a:t>Shorthorn </a:t>
            </a:r>
          </a:p>
          <a:p>
            <a:r>
              <a:rPr lang="en-US" dirty="0" smtClean="0"/>
              <a:t>Simmental </a:t>
            </a:r>
            <a:endParaRPr lang="en-US" dirty="0" smtClean="0"/>
          </a:p>
          <a:p>
            <a:r>
              <a:rPr lang="en-US" dirty="0" err="1" smtClean="0"/>
              <a:t>Tarentaise</a:t>
            </a:r>
            <a:endParaRPr lang="en-US" dirty="0" smtClean="0"/>
          </a:p>
        </p:txBody>
      </p:sp>
      <p:sp>
        <p:nvSpPr>
          <p:cNvPr id="1028" name="AutoShape 4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268" name="Picture 4" descr="http://dinosaurvalleyinn.com/blog/wp-content/uploads/2011/03/Longhorn-Cattle-Show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1752600"/>
            <a:ext cx="4800130" cy="37147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Beef Cattle #2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6324600" y="762000"/>
            <a:ext cx="2743200" cy="58674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Angus</a:t>
            </a:r>
          </a:p>
          <a:p>
            <a:r>
              <a:rPr lang="en-US" dirty="0" smtClean="0"/>
              <a:t>Brahman </a:t>
            </a:r>
          </a:p>
          <a:p>
            <a:r>
              <a:rPr lang="en-US" dirty="0" err="1" smtClean="0"/>
              <a:t>Brangus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Charolais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Chianina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Gelbvieh</a:t>
            </a:r>
            <a:r>
              <a:rPr lang="en-US" dirty="0" smtClean="0"/>
              <a:t> </a:t>
            </a:r>
          </a:p>
          <a:p>
            <a:r>
              <a:rPr lang="en-US" dirty="0" smtClean="0"/>
              <a:t>Hereford </a:t>
            </a:r>
          </a:p>
          <a:p>
            <a:r>
              <a:rPr lang="en-US" dirty="0" err="1" smtClean="0"/>
              <a:t>Limousin</a:t>
            </a:r>
            <a:r>
              <a:rPr lang="en-US" dirty="0" smtClean="0"/>
              <a:t> </a:t>
            </a:r>
          </a:p>
          <a:p>
            <a:r>
              <a:rPr lang="en-US" dirty="0" smtClean="0"/>
              <a:t>Longhorn</a:t>
            </a:r>
          </a:p>
          <a:p>
            <a:r>
              <a:rPr lang="en-US" dirty="0" smtClean="0"/>
              <a:t>Maine Anjou </a:t>
            </a:r>
          </a:p>
          <a:p>
            <a:r>
              <a:rPr lang="en-US" dirty="0" smtClean="0"/>
              <a:t>Polled Hereford </a:t>
            </a:r>
          </a:p>
          <a:p>
            <a:r>
              <a:rPr lang="en-US" dirty="0" smtClean="0"/>
              <a:t>Red Angus</a:t>
            </a:r>
          </a:p>
          <a:p>
            <a:r>
              <a:rPr lang="en-US" dirty="0" smtClean="0"/>
              <a:t>Red Poll </a:t>
            </a:r>
          </a:p>
          <a:p>
            <a:r>
              <a:rPr lang="en-US" dirty="0" smtClean="0"/>
              <a:t>Santa </a:t>
            </a:r>
            <a:r>
              <a:rPr lang="en-US" dirty="0" err="1" smtClean="0"/>
              <a:t>Gertrudis</a:t>
            </a:r>
            <a:r>
              <a:rPr lang="en-US" dirty="0" smtClean="0"/>
              <a:t> </a:t>
            </a:r>
          </a:p>
          <a:p>
            <a:r>
              <a:rPr lang="en-US" dirty="0" smtClean="0"/>
              <a:t>Shorthorn </a:t>
            </a:r>
          </a:p>
          <a:p>
            <a:r>
              <a:rPr lang="en-US" dirty="0" smtClean="0"/>
              <a:t>Simmental </a:t>
            </a:r>
          </a:p>
          <a:p>
            <a:r>
              <a:rPr lang="en-US" dirty="0" err="1" smtClean="0"/>
              <a:t>Tarentaise</a:t>
            </a:r>
            <a:endParaRPr lang="en-US" dirty="0" smtClean="0"/>
          </a:p>
        </p:txBody>
      </p:sp>
      <p:sp>
        <p:nvSpPr>
          <p:cNvPr id="1028" name="AutoShape 4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46" name="Picture 6" descr="http://www.5-starlivestock.com/Jill_pictured_as_co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828800"/>
            <a:ext cx="5638800" cy="39394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Beef Cattle #3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6324600" y="914400"/>
            <a:ext cx="2743200" cy="57150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Angus</a:t>
            </a:r>
          </a:p>
          <a:p>
            <a:r>
              <a:rPr lang="en-US" dirty="0" smtClean="0"/>
              <a:t>Brahman </a:t>
            </a:r>
          </a:p>
          <a:p>
            <a:r>
              <a:rPr lang="en-US" dirty="0" err="1" smtClean="0"/>
              <a:t>Brangus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Charolais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Chianina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Gelbvieh</a:t>
            </a:r>
            <a:r>
              <a:rPr lang="en-US" dirty="0" smtClean="0"/>
              <a:t> </a:t>
            </a:r>
          </a:p>
          <a:p>
            <a:r>
              <a:rPr lang="en-US" dirty="0" smtClean="0"/>
              <a:t>Hereford </a:t>
            </a:r>
          </a:p>
          <a:p>
            <a:r>
              <a:rPr lang="en-US" dirty="0" err="1" smtClean="0"/>
              <a:t>Limousin</a:t>
            </a:r>
            <a:r>
              <a:rPr lang="en-US" dirty="0" smtClean="0"/>
              <a:t> </a:t>
            </a:r>
          </a:p>
          <a:p>
            <a:r>
              <a:rPr lang="en-US" dirty="0" smtClean="0"/>
              <a:t>Longhorn</a:t>
            </a:r>
          </a:p>
          <a:p>
            <a:r>
              <a:rPr lang="en-US" dirty="0" smtClean="0"/>
              <a:t>Maine Anjou </a:t>
            </a:r>
          </a:p>
          <a:p>
            <a:r>
              <a:rPr lang="en-US" dirty="0" smtClean="0"/>
              <a:t>Polled Hereford </a:t>
            </a:r>
          </a:p>
          <a:p>
            <a:r>
              <a:rPr lang="en-US" dirty="0" smtClean="0"/>
              <a:t>Red Angus</a:t>
            </a:r>
          </a:p>
          <a:p>
            <a:r>
              <a:rPr lang="en-US" dirty="0" smtClean="0"/>
              <a:t>Red Poll </a:t>
            </a:r>
          </a:p>
          <a:p>
            <a:r>
              <a:rPr lang="en-US" dirty="0" smtClean="0"/>
              <a:t>Santa </a:t>
            </a:r>
            <a:r>
              <a:rPr lang="en-US" dirty="0" err="1" smtClean="0"/>
              <a:t>Gertrudis</a:t>
            </a:r>
            <a:r>
              <a:rPr lang="en-US" dirty="0" smtClean="0"/>
              <a:t> </a:t>
            </a:r>
          </a:p>
          <a:p>
            <a:r>
              <a:rPr lang="en-US" dirty="0" smtClean="0"/>
              <a:t>Shorthorn </a:t>
            </a:r>
          </a:p>
          <a:p>
            <a:r>
              <a:rPr lang="en-US" dirty="0" smtClean="0"/>
              <a:t>Simmental </a:t>
            </a:r>
          </a:p>
          <a:p>
            <a:r>
              <a:rPr lang="en-US" dirty="0" err="1" smtClean="0"/>
              <a:t>Tarentaise</a:t>
            </a:r>
            <a:endParaRPr lang="en-US" dirty="0" smtClean="0"/>
          </a:p>
        </p:txBody>
      </p:sp>
      <p:sp>
        <p:nvSpPr>
          <p:cNvPr id="1028" name="AutoShape 4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222" name="Picture 6" descr="http://www.ansi.okstate.edu/breeds/cattle/limousin/red%20bul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5362" y="1676400"/>
            <a:ext cx="4977764" cy="38290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Sheep #1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5867400" y="762000"/>
            <a:ext cx="2743200" cy="58674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Cheviot </a:t>
            </a:r>
          </a:p>
          <a:p>
            <a:r>
              <a:rPr lang="en-US" dirty="0" smtClean="0"/>
              <a:t>Columbia </a:t>
            </a:r>
          </a:p>
          <a:p>
            <a:r>
              <a:rPr lang="en-US" dirty="0" err="1" smtClean="0"/>
              <a:t>Corriedale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Dorper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Dorset </a:t>
            </a:r>
          </a:p>
          <a:p>
            <a:r>
              <a:rPr lang="en-US" dirty="0" err="1" smtClean="0"/>
              <a:t>Finnsheep</a:t>
            </a:r>
            <a:r>
              <a:rPr lang="en-US" dirty="0" smtClean="0"/>
              <a:t> </a:t>
            </a:r>
          </a:p>
          <a:p>
            <a:r>
              <a:rPr lang="en-US" dirty="0" smtClean="0"/>
              <a:t>Hampshire </a:t>
            </a:r>
          </a:p>
          <a:p>
            <a:r>
              <a:rPr lang="en-US" dirty="0" smtClean="0"/>
              <a:t>Katahdin</a:t>
            </a:r>
          </a:p>
          <a:p>
            <a:r>
              <a:rPr lang="en-US" dirty="0" smtClean="0"/>
              <a:t>Merino </a:t>
            </a:r>
          </a:p>
          <a:p>
            <a:r>
              <a:rPr lang="en-US" dirty="0" err="1" smtClean="0"/>
              <a:t>Montadale</a:t>
            </a:r>
            <a:r>
              <a:rPr lang="en-US" dirty="0" smtClean="0"/>
              <a:t> </a:t>
            </a:r>
          </a:p>
          <a:p>
            <a:r>
              <a:rPr lang="en-US" dirty="0" smtClean="0"/>
              <a:t>Oxford </a:t>
            </a:r>
          </a:p>
          <a:p>
            <a:r>
              <a:rPr lang="en-US" dirty="0" smtClean="0"/>
              <a:t>Polled Dorset</a:t>
            </a:r>
          </a:p>
          <a:p>
            <a:r>
              <a:rPr lang="en-US" dirty="0" err="1" smtClean="0"/>
              <a:t>Rambouillet</a:t>
            </a:r>
            <a:r>
              <a:rPr lang="en-US" dirty="0" smtClean="0"/>
              <a:t> </a:t>
            </a:r>
          </a:p>
          <a:p>
            <a:r>
              <a:rPr lang="en-US" dirty="0" smtClean="0"/>
              <a:t>Romney</a:t>
            </a:r>
          </a:p>
          <a:p>
            <a:r>
              <a:rPr lang="en-US" dirty="0" smtClean="0"/>
              <a:t>Southdown </a:t>
            </a:r>
          </a:p>
          <a:p>
            <a:r>
              <a:rPr lang="en-US" dirty="0" smtClean="0"/>
              <a:t>Suffolk </a:t>
            </a:r>
          </a:p>
        </p:txBody>
      </p:sp>
      <p:sp>
        <p:nvSpPr>
          <p:cNvPr id="1028" name="AutoShape 4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196" name="Picture 4" descr="http://fc02.deviantart.net/fs28/i/2009/244/e/e/Black_Dorper_Sheep_02_by_Markhal.jpg"/>
          <p:cNvPicPr>
            <a:picLocks noChangeAspect="1" noChangeArrowheads="1"/>
          </p:cNvPicPr>
          <p:nvPr/>
        </p:nvPicPr>
        <p:blipFill>
          <a:blip r:embed="rId2" cstate="print"/>
          <a:srcRect l="10094" t="6368" r="15581" b="11015"/>
          <a:stretch>
            <a:fillRect/>
          </a:stretch>
        </p:blipFill>
        <p:spPr bwMode="auto">
          <a:xfrm>
            <a:off x="457200" y="1828800"/>
            <a:ext cx="5040630" cy="3733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Sheep #2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5867400" y="609600"/>
            <a:ext cx="2743200" cy="60198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Cheviot </a:t>
            </a:r>
          </a:p>
          <a:p>
            <a:r>
              <a:rPr lang="en-US" dirty="0" smtClean="0"/>
              <a:t>Columbia </a:t>
            </a:r>
          </a:p>
          <a:p>
            <a:r>
              <a:rPr lang="en-US" dirty="0" err="1" smtClean="0"/>
              <a:t>Corriedale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Dorper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Dorset </a:t>
            </a:r>
          </a:p>
          <a:p>
            <a:r>
              <a:rPr lang="en-US" dirty="0" err="1" smtClean="0"/>
              <a:t>Finnsheep</a:t>
            </a:r>
            <a:r>
              <a:rPr lang="en-US" dirty="0" smtClean="0"/>
              <a:t> </a:t>
            </a:r>
          </a:p>
          <a:p>
            <a:r>
              <a:rPr lang="en-US" dirty="0" smtClean="0"/>
              <a:t>Hampshire </a:t>
            </a:r>
          </a:p>
          <a:p>
            <a:r>
              <a:rPr lang="en-US" dirty="0" smtClean="0"/>
              <a:t>Katahdin</a:t>
            </a:r>
          </a:p>
          <a:p>
            <a:r>
              <a:rPr lang="en-US" dirty="0" smtClean="0"/>
              <a:t>Merino </a:t>
            </a:r>
          </a:p>
          <a:p>
            <a:r>
              <a:rPr lang="en-US" dirty="0" err="1" smtClean="0"/>
              <a:t>Montadale</a:t>
            </a:r>
            <a:r>
              <a:rPr lang="en-US" dirty="0" smtClean="0"/>
              <a:t> </a:t>
            </a:r>
          </a:p>
          <a:p>
            <a:r>
              <a:rPr lang="en-US" dirty="0" smtClean="0"/>
              <a:t>Oxford </a:t>
            </a:r>
          </a:p>
          <a:p>
            <a:r>
              <a:rPr lang="en-US" dirty="0" smtClean="0"/>
              <a:t>Polled Dorset</a:t>
            </a:r>
          </a:p>
          <a:p>
            <a:r>
              <a:rPr lang="en-US" dirty="0" err="1" smtClean="0"/>
              <a:t>Rambouillet</a:t>
            </a:r>
            <a:r>
              <a:rPr lang="en-US" dirty="0" smtClean="0"/>
              <a:t> </a:t>
            </a:r>
          </a:p>
          <a:p>
            <a:r>
              <a:rPr lang="en-US" dirty="0" smtClean="0"/>
              <a:t>Romney</a:t>
            </a:r>
          </a:p>
          <a:p>
            <a:r>
              <a:rPr lang="en-US" dirty="0" smtClean="0"/>
              <a:t>Southdown </a:t>
            </a:r>
          </a:p>
          <a:p>
            <a:r>
              <a:rPr lang="en-US" dirty="0" smtClean="0"/>
              <a:t>Suffolk </a:t>
            </a:r>
          </a:p>
        </p:txBody>
      </p:sp>
      <p:sp>
        <p:nvSpPr>
          <p:cNvPr id="1028" name="AutoShape 4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172" name="Picture 4" descr="http://www.newboldstuds.com/poll_dorset/images/other_photos/618-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524000"/>
            <a:ext cx="4895850" cy="40767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308</Words>
  <Application>Microsoft Office PowerPoint</Application>
  <PresentationFormat>On-screen Show (4:3)</PresentationFormat>
  <Paragraphs>207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Livestock Skillathon</vt:lpstr>
      <vt:lpstr>Swine #1</vt:lpstr>
      <vt:lpstr>Swine #2</vt:lpstr>
      <vt:lpstr>Swine #3</vt:lpstr>
      <vt:lpstr>Beef Cattle #1</vt:lpstr>
      <vt:lpstr>Beef Cattle #2</vt:lpstr>
      <vt:lpstr>Beef Cattle #3</vt:lpstr>
      <vt:lpstr>Sheep #1</vt:lpstr>
      <vt:lpstr>Sheep #2</vt:lpstr>
      <vt:lpstr>Sheep #3</vt:lpstr>
      <vt:lpstr>Goat #1</vt:lpstr>
      <vt:lpstr>Goat #2</vt:lpstr>
      <vt:lpstr>Goat #3</vt:lpstr>
      <vt:lpstr>Answers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Livestock Skillathon</dc:title>
  <dc:creator>David and Deanne</dc:creator>
  <cp:lastModifiedBy>David and Deanne</cp:lastModifiedBy>
  <cp:revision>32</cp:revision>
  <dcterms:created xsi:type="dcterms:W3CDTF">2013-02-10T03:29:15Z</dcterms:created>
  <dcterms:modified xsi:type="dcterms:W3CDTF">2013-02-21T21:08:42Z</dcterms:modified>
</cp:coreProperties>
</file>