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2" autoAdjust="0"/>
    <p:restoredTop sz="94727" autoAdjust="0"/>
  </p:normalViewPr>
  <p:slideViewPr>
    <p:cSldViewPr>
      <p:cViewPr varScale="1">
        <p:scale>
          <a:sx n="51" d="100"/>
          <a:sy n="51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80E5-7CC1-4C79-92A5-79B6CFB45DC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9BCD-17B1-47C5-9F8B-39E5ECFA8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nimalscience.tamu.edu/academics/meat-science/4h/retail-id/variety-meats-senior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nimalscience.tamu.edu/academics/meat-science/4h/retail-id/variety-meats-senior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nimalscience.tamu.edu/academics/meat-science/4h/retail-id/variety-meats-senio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tripe&amp;source=images&amp;cd=&amp;cad=rja&amp;docid=f30GdrnnoedgCM&amp;tbnid=nJX9tsVMOo-f4M:&amp;ved=0CAUQjRw&amp;url=http%3A%2F%2Fwww.guardian.co.uk%2Flifeandstyle%2Fwordofmouth%2F2010%2Fjan%2F13%2Ftripe&amp;ei=2ZsmUfSyEYjL2QXNnoHQBA&amp;bvm=bv.42661473,d.b2I&amp;psig=AFQjCNEpiSLSWpTR_nmPblf9jUBDDaqAbQ&amp;ust=136157114065221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Retail Meat Cuts Identification #3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505798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Lamb, Variety Meat, kidney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Pork, Variety Meat, tongue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Pork, Variety Meat, liver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Beef, Variety Meat, oxtails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Beef, Variety Meat, heart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Pork, Variety Meat, heart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Lamb, Variety Meat, liver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Beef, Variety Meat, tripe </a:t>
            </a:r>
          </a:p>
          <a:p>
            <a:pPr marL="342900" indent="-342900"/>
            <a:r>
              <a:rPr lang="en-US" sz="32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47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</a:t>
            </a:r>
            <a:r>
              <a:rPr lang="en-US" dirty="0" smtClean="0"/>
              <a:t>, Variety Meat, kidney </a:t>
            </a:r>
          </a:p>
          <a:p>
            <a:r>
              <a:rPr lang="en-US" dirty="0" smtClean="0"/>
              <a:t>Lamb</a:t>
            </a:r>
            <a:r>
              <a:rPr lang="en-US" dirty="0" smtClean="0"/>
              <a:t>, Variety Meat, liver </a:t>
            </a:r>
          </a:p>
          <a:p>
            <a:r>
              <a:rPr lang="en-US" dirty="0" smtClean="0"/>
              <a:t>Lamb</a:t>
            </a:r>
            <a:r>
              <a:rPr lang="en-US" dirty="0" smtClean="0"/>
              <a:t>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</a:t>
            </a:r>
            <a:r>
              <a:rPr lang="en-US" dirty="0" smtClean="0"/>
              <a:t>, Variety Meat, kidney </a:t>
            </a:r>
          </a:p>
          <a:p>
            <a:r>
              <a:rPr lang="en-US" dirty="0" smtClean="0"/>
              <a:t>Pork</a:t>
            </a:r>
            <a:r>
              <a:rPr lang="en-US" dirty="0" smtClean="0"/>
              <a:t>, Variety Meat, liver </a:t>
            </a:r>
          </a:p>
          <a:p>
            <a:r>
              <a:rPr lang="en-US" dirty="0" smtClean="0"/>
              <a:t>Pork</a:t>
            </a:r>
            <a:r>
              <a:rPr lang="en-US" dirty="0" smtClean="0"/>
              <a:t>, Variety Meat, tongue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2" name="Picture 8" descr="http://animalscience.tamu.edu/files/2012/05/LambKid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37719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18438" name="Picture 6" descr="http://animalscience.tamu.edu/files/2012/05/PorkTon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4076700" cy="305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17414" name="Picture 6" descr="http://animalscience.tamu.edu/files/2012/05/PorkLi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3975100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16390" name="Picture 6" descr="http://animalscience.tamu.edu/files/2012/05/Beefsweatbrea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2133600"/>
            <a:ext cx="3975100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22534" name="Picture 6" descr="http://animalscience.tamu.edu/files/2012/05/Beef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2133600"/>
            <a:ext cx="4178300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21510" name="Picture 6" descr="http://animalscience.tamu.edu/files/2012/05/Pork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2286000"/>
            <a:ext cx="387350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20486" name="Picture 6" descr="http://animalscience.tamu.edu/files/2012/05/Lambl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200" y="2209800"/>
            <a:ext cx="3975100" cy="298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143000"/>
          </a:xfrm>
        </p:spPr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Beef, Variety Meat, heart </a:t>
            </a:r>
          </a:p>
          <a:p>
            <a:r>
              <a:rPr lang="en-US" dirty="0" smtClean="0"/>
              <a:t>Beef, Variety Meat, kidney </a:t>
            </a:r>
          </a:p>
          <a:p>
            <a:r>
              <a:rPr lang="en-US" dirty="0" smtClean="0"/>
              <a:t>Beef, Variety Meat, liver </a:t>
            </a:r>
          </a:p>
          <a:p>
            <a:r>
              <a:rPr lang="en-US" dirty="0" smtClean="0"/>
              <a:t>Beef, Variety Meat, oxtails </a:t>
            </a:r>
          </a:p>
          <a:p>
            <a:r>
              <a:rPr lang="en-US" dirty="0" smtClean="0"/>
              <a:t>Beef, Variety Meat, tongue </a:t>
            </a:r>
          </a:p>
          <a:p>
            <a:r>
              <a:rPr lang="en-US" dirty="0" smtClean="0"/>
              <a:t>Beef, Variety Meat, tripe </a:t>
            </a:r>
          </a:p>
          <a:p>
            <a:r>
              <a:rPr lang="en-US" dirty="0" smtClean="0"/>
              <a:t>Lamb, Variety Meat, heart </a:t>
            </a:r>
          </a:p>
          <a:p>
            <a:r>
              <a:rPr lang="en-US" dirty="0" smtClean="0"/>
              <a:t>Lamb, Variety Meat, kidney </a:t>
            </a:r>
          </a:p>
          <a:p>
            <a:r>
              <a:rPr lang="en-US" dirty="0" smtClean="0"/>
              <a:t>Lamb, Variety Meat, liver </a:t>
            </a:r>
          </a:p>
          <a:p>
            <a:r>
              <a:rPr lang="en-US" dirty="0" smtClean="0"/>
              <a:t>Lamb, Variety Meat, tongue </a:t>
            </a:r>
          </a:p>
          <a:p>
            <a:r>
              <a:rPr lang="en-US" dirty="0" smtClean="0"/>
              <a:t>Pork, Variety Meat, heart </a:t>
            </a:r>
          </a:p>
          <a:p>
            <a:r>
              <a:rPr lang="en-US" dirty="0" smtClean="0"/>
              <a:t>Pork, Variety Meat, kidney </a:t>
            </a:r>
          </a:p>
          <a:p>
            <a:r>
              <a:rPr lang="en-US" dirty="0" smtClean="0"/>
              <a:t>Pork, Variety Meat, liver </a:t>
            </a:r>
          </a:p>
          <a:p>
            <a:r>
              <a:rPr lang="en-US" dirty="0" smtClean="0"/>
              <a:t>Pork, Variety Meat, tongue </a:t>
            </a:r>
          </a:p>
          <a:p>
            <a:endParaRPr lang="en-US" dirty="0"/>
          </a:p>
        </p:txBody>
      </p:sp>
      <p:pic>
        <p:nvPicPr>
          <p:cNvPr id="19462" name="Picture 6" descr="http://static.guim.co.uk/sys-images/Guardian/Pix/pictures/2010/1/12/1263296291207/Veal-tripe-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362200"/>
            <a:ext cx="43815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746</Words>
  <Application>Microsoft Office PowerPoint</Application>
  <PresentationFormat>On-screen Show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Livestock Skillathon</vt:lpstr>
      <vt:lpstr>#1</vt:lpstr>
      <vt:lpstr>#2</vt:lpstr>
      <vt:lpstr>#3</vt:lpstr>
      <vt:lpstr>#4</vt:lpstr>
      <vt:lpstr>#5</vt:lpstr>
      <vt:lpstr>#6</vt:lpstr>
      <vt:lpstr>#7</vt:lpstr>
      <vt:lpstr>#8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10</cp:revision>
  <dcterms:created xsi:type="dcterms:W3CDTF">2013-02-21T21:16:55Z</dcterms:created>
  <dcterms:modified xsi:type="dcterms:W3CDTF">2013-02-21T22:13:51Z</dcterms:modified>
</cp:coreProperties>
</file>