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2" autoAdjust="0"/>
    <p:restoredTop sz="94727" autoAdjust="0"/>
  </p:normalViewPr>
  <p:slideViewPr>
    <p:cSldViewPr>
      <p:cViewPr varScale="1">
        <p:scale>
          <a:sx n="51" d="100"/>
          <a:sy n="51" d="100"/>
        </p:scale>
        <p:origin x="-108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880E5-7CC1-4C79-92A5-79B6CFB45DC9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29BCD-17B1-47C5-9F8B-39E5ECFA83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animalscience.tamu.edu/academics/meat-science/4h/retail-id/variety-meats-senior/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animalscience.tamu.edu/academics/meat-science/4h/retail-id/variety-meats-senior/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animalscience.tamu.edu/academics/meat-science/4h/retail-id/variety-meats-senior/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om/url?sa=i&amp;rct=j&amp;q=tripe&amp;source=images&amp;cd=&amp;cad=rja&amp;docid=f30GdrnnoedgCM&amp;tbnid=nJX9tsVMOo-f4M:&amp;ved=0CAUQjRw&amp;url=http%3A%2F%2Fwww.guardian.co.uk%2Flifeandstyle%2Fwordofmouth%2F2010%2Fjan%2F13%2Ftripe&amp;ei=2ZsmUfSyEYjL2QXNnoHQBA&amp;bvm=bv.42661473,d.b2I&amp;psig=AFQjCNEpiSLSWpTR_nmPblf9jUBDDaqAbQ&amp;ust=1361571140652216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Livestock </a:t>
            </a:r>
            <a:r>
              <a:rPr lang="en-US" dirty="0" err="1" smtClean="0"/>
              <a:t>Skillathon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Retail Meat Cuts Identification #3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4400" y="1524000"/>
            <a:ext cx="5057983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Lamb, Variety Meat, kidney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Pork, Variety Meat, tongue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Pork, Variety Meat, liver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Beef, Variety Meat, oxtails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Beef, Variety Meat, heart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Pork, Variety Meat, heart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Lamb, Variety Meat, liver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Beef, Variety Meat, tripe </a:t>
            </a:r>
          </a:p>
          <a:p>
            <a:pPr marL="342900" indent="-342900"/>
            <a:r>
              <a:rPr lang="en-US" sz="3200" dirty="0" smtClean="0"/>
              <a:t> </a:t>
            </a:r>
          </a:p>
          <a:p>
            <a:pPr marL="342900" indent="-342900">
              <a:buFont typeface="+mj-lt"/>
              <a:buAutoNum type="arabicPeriod"/>
            </a:pPr>
            <a:endParaRPr lang="en-US" sz="3200" dirty="0" smtClean="0"/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2000" cy="1143000"/>
          </a:xfrm>
        </p:spPr>
        <p:txBody>
          <a:bodyPr/>
          <a:lstStyle/>
          <a:p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81000"/>
            <a:ext cx="4038600" cy="6477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Beef, Variety Meat, heart </a:t>
            </a:r>
          </a:p>
          <a:p>
            <a:r>
              <a:rPr lang="en-US" dirty="0" smtClean="0"/>
              <a:t>Beef, Variety Meat, kidney </a:t>
            </a:r>
          </a:p>
          <a:p>
            <a:r>
              <a:rPr lang="en-US" dirty="0" smtClean="0"/>
              <a:t>Beef, Variety Meat, liver </a:t>
            </a:r>
          </a:p>
          <a:p>
            <a:r>
              <a:rPr lang="en-US" dirty="0" smtClean="0"/>
              <a:t>Beef, Variety Meat, oxtails </a:t>
            </a:r>
          </a:p>
          <a:p>
            <a:r>
              <a:rPr lang="en-US" dirty="0" smtClean="0"/>
              <a:t>Beef, Variety Meat, tongue </a:t>
            </a:r>
          </a:p>
          <a:p>
            <a:r>
              <a:rPr lang="en-US" dirty="0" smtClean="0"/>
              <a:t>Beef, Variety Meat, tripe </a:t>
            </a:r>
          </a:p>
          <a:p>
            <a:r>
              <a:rPr lang="en-US" dirty="0" smtClean="0"/>
              <a:t>Lamb, Variety Meat, heart </a:t>
            </a:r>
          </a:p>
          <a:p>
            <a:r>
              <a:rPr lang="en-US" dirty="0" smtClean="0"/>
              <a:t>Lamb</a:t>
            </a:r>
            <a:r>
              <a:rPr lang="en-US" dirty="0" smtClean="0"/>
              <a:t>, Variety Meat, kidney </a:t>
            </a:r>
          </a:p>
          <a:p>
            <a:r>
              <a:rPr lang="en-US" dirty="0" smtClean="0"/>
              <a:t>Lamb</a:t>
            </a:r>
            <a:r>
              <a:rPr lang="en-US" dirty="0" smtClean="0"/>
              <a:t>, Variety Meat, liver </a:t>
            </a:r>
          </a:p>
          <a:p>
            <a:r>
              <a:rPr lang="en-US" dirty="0" smtClean="0"/>
              <a:t>Lamb</a:t>
            </a:r>
            <a:r>
              <a:rPr lang="en-US" dirty="0" smtClean="0"/>
              <a:t>, Variety Meat, tongue </a:t>
            </a:r>
          </a:p>
          <a:p>
            <a:r>
              <a:rPr lang="en-US" dirty="0" smtClean="0"/>
              <a:t>Pork, Variety Meat, heart </a:t>
            </a:r>
          </a:p>
          <a:p>
            <a:r>
              <a:rPr lang="en-US" dirty="0" smtClean="0"/>
              <a:t>Pork</a:t>
            </a:r>
            <a:r>
              <a:rPr lang="en-US" dirty="0" smtClean="0"/>
              <a:t>, Variety Meat, kidney </a:t>
            </a:r>
          </a:p>
          <a:p>
            <a:r>
              <a:rPr lang="en-US" dirty="0" smtClean="0"/>
              <a:t>Pork</a:t>
            </a:r>
            <a:r>
              <a:rPr lang="en-US" dirty="0" smtClean="0"/>
              <a:t>, Variety Meat, liver </a:t>
            </a:r>
          </a:p>
          <a:p>
            <a:r>
              <a:rPr lang="en-US" dirty="0" smtClean="0"/>
              <a:t>Pork</a:t>
            </a:r>
            <a:r>
              <a:rPr lang="en-US" dirty="0" smtClean="0"/>
              <a:t>, Variety Meat, tongue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32" name="Picture 8" descr="http://animalscience.tamu.edu/files/2012/05/LambKidney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09800"/>
            <a:ext cx="3771900" cy="2828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2000" cy="1143000"/>
          </a:xfrm>
        </p:spPr>
        <p:txBody>
          <a:bodyPr/>
          <a:lstStyle/>
          <a:p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4038600" cy="5715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Beef, Variety Meat, heart </a:t>
            </a:r>
          </a:p>
          <a:p>
            <a:r>
              <a:rPr lang="en-US" dirty="0" smtClean="0"/>
              <a:t>Beef, Variety Meat, kidney </a:t>
            </a:r>
          </a:p>
          <a:p>
            <a:r>
              <a:rPr lang="en-US" dirty="0" smtClean="0"/>
              <a:t>Beef, Variety Meat, liver </a:t>
            </a:r>
          </a:p>
          <a:p>
            <a:r>
              <a:rPr lang="en-US" dirty="0" smtClean="0"/>
              <a:t>Beef, Variety Meat, oxtails </a:t>
            </a:r>
          </a:p>
          <a:p>
            <a:r>
              <a:rPr lang="en-US" dirty="0" smtClean="0"/>
              <a:t>Beef, Variety Meat, tongue </a:t>
            </a:r>
          </a:p>
          <a:p>
            <a:r>
              <a:rPr lang="en-US" dirty="0" smtClean="0"/>
              <a:t>Beef, Variety Meat, tripe </a:t>
            </a:r>
          </a:p>
          <a:p>
            <a:r>
              <a:rPr lang="en-US" dirty="0" smtClean="0"/>
              <a:t>Lamb, Variety Meat, heart </a:t>
            </a:r>
          </a:p>
          <a:p>
            <a:r>
              <a:rPr lang="en-US" dirty="0" smtClean="0"/>
              <a:t>Lamb, Variety Meat, kidney </a:t>
            </a:r>
          </a:p>
          <a:p>
            <a:r>
              <a:rPr lang="en-US" dirty="0" smtClean="0"/>
              <a:t>Lamb, Variety Meat, liver </a:t>
            </a:r>
          </a:p>
          <a:p>
            <a:r>
              <a:rPr lang="en-US" dirty="0" smtClean="0"/>
              <a:t>Lamb, Variety Meat, tongue </a:t>
            </a:r>
          </a:p>
          <a:p>
            <a:r>
              <a:rPr lang="en-US" dirty="0" smtClean="0"/>
              <a:t>Pork, Variety Meat, heart </a:t>
            </a:r>
          </a:p>
          <a:p>
            <a:r>
              <a:rPr lang="en-US" dirty="0" smtClean="0"/>
              <a:t>Pork, Variety Meat, kidney </a:t>
            </a:r>
          </a:p>
          <a:p>
            <a:r>
              <a:rPr lang="en-US" dirty="0" smtClean="0"/>
              <a:t>Pork, Variety Meat, liver </a:t>
            </a:r>
          </a:p>
          <a:p>
            <a:r>
              <a:rPr lang="en-US" dirty="0" smtClean="0"/>
              <a:t>Pork, Variety Meat, tongue </a:t>
            </a:r>
          </a:p>
          <a:p>
            <a:endParaRPr lang="en-US" dirty="0"/>
          </a:p>
        </p:txBody>
      </p:sp>
      <p:pic>
        <p:nvPicPr>
          <p:cNvPr id="18438" name="Picture 6" descr="http://animalscience.tamu.edu/files/2012/05/PorkTongu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09800"/>
            <a:ext cx="4076700" cy="3057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2000" cy="1143000"/>
          </a:xfrm>
        </p:spPr>
        <p:txBody>
          <a:bodyPr/>
          <a:lstStyle/>
          <a:p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33400"/>
            <a:ext cx="4038600" cy="5943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Beef, Variety Meat, heart </a:t>
            </a:r>
          </a:p>
          <a:p>
            <a:r>
              <a:rPr lang="en-US" dirty="0" smtClean="0"/>
              <a:t>Beef, Variety Meat, kidney </a:t>
            </a:r>
          </a:p>
          <a:p>
            <a:r>
              <a:rPr lang="en-US" dirty="0" smtClean="0"/>
              <a:t>Beef, Variety Meat, liver </a:t>
            </a:r>
          </a:p>
          <a:p>
            <a:r>
              <a:rPr lang="en-US" dirty="0" smtClean="0"/>
              <a:t>Beef, Variety Meat, oxtails </a:t>
            </a:r>
          </a:p>
          <a:p>
            <a:r>
              <a:rPr lang="en-US" dirty="0" smtClean="0"/>
              <a:t>Beef, Variety Meat, tongue </a:t>
            </a:r>
          </a:p>
          <a:p>
            <a:r>
              <a:rPr lang="en-US" dirty="0" smtClean="0"/>
              <a:t>Beef, Variety Meat, tripe </a:t>
            </a:r>
          </a:p>
          <a:p>
            <a:r>
              <a:rPr lang="en-US" dirty="0" smtClean="0"/>
              <a:t>Lamb, Variety Meat, heart </a:t>
            </a:r>
          </a:p>
          <a:p>
            <a:r>
              <a:rPr lang="en-US" dirty="0" smtClean="0"/>
              <a:t>Lamb, Variety Meat, kidney </a:t>
            </a:r>
          </a:p>
          <a:p>
            <a:r>
              <a:rPr lang="en-US" dirty="0" smtClean="0"/>
              <a:t>Lamb, Variety Meat, liver </a:t>
            </a:r>
          </a:p>
          <a:p>
            <a:r>
              <a:rPr lang="en-US" dirty="0" smtClean="0"/>
              <a:t>Lamb, Variety Meat, tongue </a:t>
            </a:r>
          </a:p>
          <a:p>
            <a:r>
              <a:rPr lang="en-US" dirty="0" smtClean="0"/>
              <a:t>Pork, Variety Meat, heart </a:t>
            </a:r>
          </a:p>
          <a:p>
            <a:r>
              <a:rPr lang="en-US" dirty="0" smtClean="0"/>
              <a:t>Pork, Variety Meat, kidney </a:t>
            </a:r>
          </a:p>
          <a:p>
            <a:r>
              <a:rPr lang="en-US" dirty="0" smtClean="0"/>
              <a:t>Pork, Variety Meat, liver </a:t>
            </a:r>
          </a:p>
          <a:p>
            <a:r>
              <a:rPr lang="en-US" dirty="0" smtClean="0"/>
              <a:t>Pork, Variety Meat, tongue </a:t>
            </a:r>
          </a:p>
          <a:p>
            <a:endParaRPr lang="en-US" dirty="0"/>
          </a:p>
        </p:txBody>
      </p:sp>
      <p:pic>
        <p:nvPicPr>
          <p:cNvPr id="17414" name="Picture 6" descr="http://animalscience.tamu.edu/files/2012/05/PorkLiver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057400"/>
            <a:ext cx="3975100" cy="2981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2000" cy="1143000"/>
          </a:xfrm>
        </p:spPr>
        <p:txBody>
          <a:bodyPr/>
          <a:lstStyle/>
          <a:p>
            <a:r>
              <a:rPr lang="en-US" dirty="0" smtClean="0"/>
              <a:t>#4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4038600" cy="5715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Beef, Variety Meat, heart </a:t>
            </a:r>
          </a:p>
          <a:p>
            <a:r>
              <a:rPr lang="en-US" dirty="0" smtClean="0"/>
              <a:t>Beef, Variety Meat, kidney </a:t>
            </a:r>
          </a:p>
          <a:p>
            <a:r>
              <a:rPr lang="en-US" dirty="0" smtClean="0"/>
              <a:t>Beef, Variety Meat, liver </a:t>
            </a:r>
          </a:p>
          <a:p>
            <a:r>
              <a:rPr lang="en-US" dirty="0" smtClean="0"/>
              <a:t>Beef, Variety Meat, oxtails </a:t>
            </a:r>
          </a:p>
          <a:p>
            <a:r>
              <a:rPr lang="en-US" dirty="0" smtClean="0"/>
              <a:t>Beef, Variety Meat, tongue </a:t>
            </a:r>
          </a:p>
          <a:p>
            <a:r>
              <a:rPr lang="en-US" dirty="0" smtClean="0"/>
              <a:t>Beef, Variety Meat, tripe </a:t>
            </a:r>
          </a:p>
          <a:p>
            <a:r>
              <a:rPr lang="en-US" dirty="0" smtClean="0"/>
              <a:t>Lamb, Variety Meat, heart </a:t>
            </a:r>
          </a:p>
          <a:p>
            <a:r>
              <a:rPr lang="en-US" dirty="0" smtClean="0"/>
              <a:t>Lamb, Variety Meat, kidney </a:t>
            </a:r>
          </a:p>
          <a:p>
            <a:r>
              <a:rPr lang="en-US" dirty="0" smtClean="0"/>
              <a:t>Lamb, Variety Meat, liver </a:t>
            </a:r>
          </a:p>
          <a:p>
            <a:r>
              <a:rPr lang="en-US" dirty="0" smtClean="0"/>
              <a:t>Lamb, Variety Meat, tongue </a:t>
            </a:r>
          </a:p>
          <a:p>
            <a:r>
              <a:rPr lang="en-US" dirty="0" smtClean="0"/>
              <a:t>Pork, Variety Meat, heart </a:t>
            </a:r>
          </a:p>
          <a:p>
            <a:r>
              <a:rPr lang="en-US" dirty="0" smtClean="0"/>
              <a:t>Pork, Variety Meat, kidney </a:t>
            </a:r>
          </a:p>
          <a:p>
            <a:r>
              <a:rPr lang="en-US" dirty="0" smtClean="0"/>
              <a:t>Pork, Variety Meat, liver </a:t>
            </a:r>
          </a:p>
          <a:p>
            <a:r>
              <a:rPr lang="en-US" dirty="0" smtClean="0"/>
              <a:t>Pork, Variety Meat, tongue </a:t>
            </a:r>
          </a:p>
          <a:p>
            <a:endParaRPr lang="en-US" dirty="0"/>
          </a:p>
        </p:txBody>
      </p:sp>
      <p:pic>
        <p:nvPicPr>
          <p:cNvPr id="16390" name="Picture 6" descr="http://animalscience.tamu.edu/files/2012/05/Beefsweatbreads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0200" y="2133600"/>
            <a:ext cx="3975100" cy="2981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2000" cy="1143000"/>
          </a:xfrm>
        </p:spPr>
        <p:txBody>
          <a:bodyPr/>
          <a:lstStyle/>
          <a:p>
            <a:r>
              <a:rPr lang="en-US" dirty="0" smtClean="0"/>
              <a:t>#5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4038600" cy="5715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Beef, Variety Meat, heart </a:t>
            </a:r>
          </a:p>
          <a:p>
            <a:r>
              <a:rPr lang="en-US" dirty="0" smtClean="0"/>
              <a:t>Beef, Variety Meat, kidney </a:t>
            </a:r>
          </a:p>
          <a:p>
            <a:r>
              <a:rPr lang="en-US" dirty="0" smtClean="0"/>
              <a:t>Beef, Variety Meat, liver </a:t>
            </a:r>
          </a:p>
          <a:p>
            <a:r>
              <a:rPr lang="en-US" dirty="0" smtClean="0"/>
              <a:t>Beef, Variety Meat, oxtails </a:t>
            </a:r>
          </a:p>
          <a:p>
            <a:r>
              <a:rPr lang="en-US" dirty="0" smtClean="0"/>
              <a:t>Beef, Variety Meat, tongue </a:t>
            </a:r>
          </a:p>
          <a:p>
            <a:r>
              <a:rPr lang="en-US" dirty="0" smtClean="0"/>
              <a:t>Beef, Variety Meat, tripe </a:t>
            </a:r>
          </a:p>
          <a:p>
            <a:r>
              <a:rPr lang="en-US" dirty="0" smtClean="0"/>
              <a:t>Lamb, Variety Meat, heart </a:t>
            </a:r>
          </a:p>
          <a:p>
            <a:r>
              <a:rPr lang="en-US" dirty="0" smtClean="0"/>
              <a:t>Lamb, Variety Meat, kidney </a:t>
            </a:r>
          </a:p>
          <a:p>
            <a:r>
              <a:rPr lang="en-US" dirty="0" smtClean="0"/>
              <a:t>Lamb, Variety Meat, liver </a:t>
            </a:r>
          </a:p>
          <a:p>
            <a:r>
              <a:rPr lang="en-US" dirty="0" smtClean="0"/>
              <a:t>Lamb, Variety Meat, tongue </a:t>
            </a:r>
          </a:p>
          <a:p>
            <a:r>
              <a:rPr lang="en-US" dirty="0" smtClean="0"/>
              <a:t>Pork, Variety Meat, heart </a:t>
            </a:r>
          </a:p>
          <a:p>
            <a:r>
              <a:rPr lang="en-US" dirty="0" smtClean="0"/>
              <a:t>Pork, Variety Meat, kidney </a:t>
            </a:r>
          </a:p>
          <a:p>
            <a:r>
              <a:rPr lang="en-US" dirty="0" smtClean="0"/>
              <a:t>Pork, Variety Meat, liver </a:t>
            </a:r>
          </a:p>
          <a:p>
            <a:r>
              <a:rPr lang="en-US" dirty="0" smtClean="0"/>
              <a:t>Pork, Variety Meat, tongue </a:t>
            </a:r>
          </a:p>
          <a:p>
            <a:endParaRPr lang="en-US" dirty="0"/>
          </a:p>
        </p:txBody>
      </p:sp>
      <p:pic>
        <p:nvPicPr>
          <p:cNvPr id="22534" name="Picture 6" descr="http://animalscience.tamu.edu/files/2012/05/Beefhea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3200" y="2133600"/>
            <a:ext cx="4178300" cy="3133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2000" cy="1143000"/>
          </a:xfrm>
        </p:spPr>
        <p:txBody>
          <a:bodyPr/>
          <a:lstStyle/>
          <a:p>
            <a:r>
              <a:rPr lang="en-US" dirty="0" smtClean="0"/>
              <a:t>#6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0"/>
            <a:ext cx="4038600" cy="5867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Beef, Variety Meat, heart </a:t>
            </a:r>
          </a:p>
          <a:p>
            <a:r>
              <a:rPr lang="en-US" dirty="0" smtClean="0"/>
              <a:t>Beef, Variety Meat, kidney </a:t>
            </a:r>
          </a:p>
          <a:p>
            <a:r>
              <a:rPr lang="en-US" dirty="0" smtClean="0"/>
              <a:t>Beef, Variety Meat, liver </a:t>
            </a:r>
          </a:p>
          <a:p>
            <a:r>
              <a:rPr lang="en-US" dirty="0" smtClean="0"/>
              <a:t>Beef, Variety Meat, oxtails </a:t>
            </a:r>
          </a:p>
          <a:p>
            <a:r>
              <a:rPr lang="en-US" dirty="0" smtClean="0"/>
              <a:t>Beef, Variety Meat, tongue </a:t>
            </a:r>
          </a:p>
          <a:p>
            <a:r>
              <a:rPr lang="en-US" dirty="0" smtClean="0"/>
              <a:t>Beef, Variety Meat, tripe </a:t>
            </a:r>
          </a:p>
          <a:p>
            <a:r>
              <a:rPr lang="en-US" dirty="0" smtClean="0"/>
              <a:t>Lamb, Variety Meat, heart </a:t>
            </a:r>
          </a:p>
          <a:p>
            <a:r>
              <a:rPr lang="en-US" dirty="0" smtClean="0"/>
              <a:t>Lamb, Variety Meat, kidney </a:t>
            </a:r>
          </a:p>
          <a:p>
            <a:r>
              <a:rPr lang="en-US" dirty="0" smtClean="0"/>
              <a:t>Lamb, Variety Meat, liver </a:t>
            </a:r>
          </a:p>
          <a:p>
            <a:r>
              <a:rPr lang="en-US" dirty="0" smtClean="0"/>
              <a:t>Lamb, Variety Meat, tongue </a:t>
            </a:r>
          </a:p>
          <a:p>
            <a:r>
              <a:rPr lang="en-US" dirty="0" smtClean="0"/>
              <a:t>Pork, Variety Meat, heart </a:t>
            </a:r>
          </a:p>
          <a:p>
            <a:r>
              <a:rPr lang="en-US" dirty="0" smtClean="0"/>
              <a:t>Pork, Variety Meat, kidney </a:t>
            </a:r>
          </a:p>
          <a:p>
            <a:r>
              <a:rPr lang="en-US" dirty="0" smtClean="0"/>
              <a:t>Pork, Variety Meat, liver </a:t>
            </a:r>
          </a:p>
          <a:p>
            <a:r>
              <a:rPr lang="en-US" dirty="0" smtClean="0"/>
              <a:t>Pork, Variety Meat, tongue </a:t>
            </a:r>
          </a:p>
          <a:p>
            <a:endParaRPr lang="en-US" dirty="0"/>
          </a:p>
        </p:txBody>
      </p:sp>
      <p:pic>
        <p:nvPicPr>
          <p:cNvPr id="21510" name="Picture 6" descr="http://animalscience.tamu.edu/files/2012/05/PorkHea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8000" y="2286000"/>
            <a:ext cx="3873500" cy="2905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2000" cy="1143000"/>
          </a:xfrm>
        </p:spPr>
        <p:txBody>
          <a:bodyPr/>
          <a:lstStyle/>
          <a:p>
            <a:r>
              <a:rPr lang="en-US" dirty="0" smtClean="0"/>
              <a:t>#7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5638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Beef, Variety Meat, heart </a:t>
            </a:r>
          </a:p>
          <a:p>
            <a:r>
              <a:rPr lang="en-US" dirty="0" smtClean="0"/>
              <a:t>Beef, Variety Meat, kidney </a:t>
            </a:r>
          </a:p>
          <a:p>
            <a:r>
              <a:rPr lang="en-US" dirty="0" smtClean="0"/>
              <a:t>Beef, Variety Meat, liver </a:t>
            </a:r>
          </a:p>
          <a:p>
            <a:r>
              <a:rPr lang="en-US" dirty="0" smtClean="0"/>
              <a:t>Beef, Variety Meat, oxtails </a:t>
            </a:r>
          </a:p>
          <a:p>
            <a:r>
              <a:rPr lang="en-US" dirty="0" smtClean="0"/>
              <a:t>Beef, Variety Meat, tongue </a:t>
            </a:r>
          </a:p>
          <a:p>
            <a:r>
              <a:rPr lang="en-US" dirty="0" smtClean="0"/>
              <a:t>Beef, Variety Meat, tripe </a:t>
            </a:r>
          </a:p>
          <a:p>
            <a:r>
              <a:rPr lang="en-US" dirty="0" smtClean="0"/>
              <a:t>Lamb, Variety Meat, heart </a:t>
            </a:r>
          </a:p>
          <a:p>
            <a:r>
              <a:rPr lang="en-US" dirty="0" smtClean="0"/>
              <a:t>Lamb, Variety Meat, kidney </a:t>
            </a:r>
          </a:p>
          <a:p>
            <a:r>
              <a:rPr lang="en-US" dirty="0" smtClean="0"/>
              <a:t>Lamb, Variety Meat, liver </a:t>
            </a:r>
          </a:p>
          <a:p>
            <a:r>
              <a:rPr lang="en-US" dirty="0" smtClean="0"/>
              <a:t>Lamb, Variety Meat, tongue </a:t>
            </a:r>
          </a:p>
          <a:p>
            <a:r>
              <a:rPr lang="en-US" dirty="0" smtClean="0"/>
              <a:t>Pork, Variety Meat, heart </a:t>
            </a:r>
          </a:p>
          <a:p>
            <a:r>
              <a:rPr lang="en-US" dirty="0" smtClean="0"/>
              <a:t>Pork, Variety Meat, kidney </a:t>
            </a:r>
          </a:p>
          <a:p>
            <a:r>
              <a:rPr lang="en-US" dirty="0" smtClean="0"/>
              <a:t>Pork, Variety Meat, liver </a:t>
            </a:r>
          </a:p>
          <a:p>
            <a:r>
              <a:rPr lang="en-US" dirty="0" smtClean="0"/>
              <a:t>Pork, Variety Meat, tongue </a:t>
            </a:r>
          </a:p>
          <a:p>
            <a:endParaRPr lang="en-US" dirty="0"/>
          </a:p>
        </p:txBody>
      </p:sp>
      <p:pic>
        <p:nvPicPr>
          <p:cNvPr id="20486" name="Picture 6" descr="http://animalscience.tamu.edu/files/2012/05/Lambliv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0200" y="2209800"/>
            <a:ext cx="3975100" cy="2981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2000" cy="1143000"/>
          </a:xfrm>
        </p:spPr>
        <p:txBody>
          <a:bodyPr/>
          <a:lstStyle/>
          <a:p>
            <a:r>
              <a:rPr lang="en-US" dirty="0" smtClean="0"/>
              <a:t>#8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85800"/>
            <a:ext cx="4038600" cy="5791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Beef, Variety Meat, heart </a:t>
            </a:r>
          </a:p>
          <a:p>
            <a:r>
              <a:rPr lang="en-US" dirty="0" smtClean="0"/>
              <a:t>Beef, Variety Meat, kidney </a:t>
            </a:r>
          </a:p>
          <a:p>
            <a:r>
              <a:rPr lang="en-US" dirty="0" smtClean="0"/>
              <a:t>Beef, Variety Meat, liver </a:t>
            </a:r>
          </a:p>
          <a:p>
            <a:r>
              <a:rPr lang="en-US" dirty="0" smtClean="0"/>
              <a:t>Beef, Variety Meat, oxtails </a:t>
            </a:r>
          </a:p>
          <a:p>
            <a:r>
              <a:rPr lang="en-US" dirty="0" smtClean="0"/>
              <a:t>Beef, Variety Meat, tongue </a:t>
            </a:r>
          </a:p>
          <a:p>
            <a:r>
              <a:rPr lang="en-US" dirty="0" smtClean="0"/>
              <a:t>Beef, Variety Meat, tripe </a:t>
            </a:r>
          </a:p>
          <a:p>
            <a:r>
              <a:rPr lang="en-US" dirty="0" smtClean="0"/>
              <a:t>Lamb, Variety Meat, heart </a:t>
            </a:r>
          </a:p>
          <a:p>
            <a:r>
              <a:rPr lang="en-US" dirty="0" smtClean="0"/>
              <a:t>Lamb, Variety Meat, kidney </a:t>
            </a:r>
          </a:p>
          <a:p>
            <a:r>
              <a:rPr lang="en-US" dirty="0" smtClean="0"/>
              <a:t>Lamb, Variety Meat, liver </a:t>
            </a:r>
          </a:p>
          <a:p>
            <a:r>
              <a:rPr lang="en-US" dirty="0" smtClean="0"/>
              <a:t>Lamb, Variety Meat, tongue </a:t>
            </a:r>
          </a:p>
          <a:p>
            <a:r>
              <a:rPr lang="en-US" dirty="0" smtClean="0"/>
              <a:t>Pork, Variety Meat, heart </a:t>
            </a:r>
          </a:p>
          <a:p>
            <a:r>
              <a:rPr lang="en-US" dirty="0" smtClean="0"/>
              <a:t>Pork, Variety Meat, kidney </a:t>
            </a:r>
          </a:p>
          <a:p>
            <a:r>
              <a:rPr lang="en-US" dirty="0" smtClean="0"/>
              <a:t>Pork, Variety Meat, liver </a:t>
            </a:r>
          </a:p>
          <a:p>
            <a:r>
              <a:rPr lang="en-US" dirty="0" smtClean="0"/>
              <a:t>Pork, Variety Meat, tongue </a:t>
            </a:r>
          </a:p>
          <a:p>
            <a:endParaRPr lang="en-US" dirty="0"/>
          </a:p>
        </p:txBody>
      </p:sp>
      <p:pic>
        <p:nvPicPr>
          <p:cNvPr id="19462" name="Picture 6" descr="http://static.guim.co.uk/sys-images/Guardian/Pix/pictures/2010/1/12/1263296291207/Veal-tripe-00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362200"/>
            <a:ext cx="4381500" cy="2628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746</Words>
  <Application>Microsoft Office PowerPoint</Application>
  <PresentationFormat>On-screen Show (4:3)</PresentationFormat>
  <Paragraphs>149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Livestock Skillathon</vt:lpstr>
      <vt:lpstr>#1</vt:lpstr>
      <vt:lpstr>#2</vt:lpstr>
      <vt:lpstr>#3</vt:lpstr>
      <vt:lpstr>#4</vt:lpstr>
      <vt:lpstr>#5</vt:lpstr>
      <vt:lpstr>#6</vt:lpstr>
      <vt:lpstr>#7</vt:lpstr>
      <vt:lpstr>#8</vt:lpstr>
      <vt:lpstr>Answers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Livestock Skillathon</dc:title>
  <dc:creator>David and Deanne</dc:creator>
  <cp:lastModifiedBy>David and Deanne</cp:lastModifiedBy>
  <cp:revision>10</cp:revision>
  <dcterms:created xsi:type="dcterms:W3CDTF">2013-02-21T21:16:55Z</dcterms:created>
  <dcterms:modified xsi:type="dcterms:W3CDTF">2013-02-21T22:13:51Z</dcterms:modified>
</cp:coreProperties>
</file>