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58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52" autoAdjust="0"/>
    <p:restoredTop sz="94727" autoAdjust="0"/>
  </p:normalViewPr>
  <p:slideViewPr>
    <p:cSldViewPr>
      <p:cViewPr varScale="1">
        <p:scale>
          <a:sx n="51" d="100"/>
          <a:sy n="51" d="100"/>
        </p:scale>
        <p:origin x="-108" y="-3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880E5-7CC1-4C79-92A5-79B6CFB45DC9}" type="datetimeFigureOut">
              <a:rPr lang="en-US" smtClean="0"/>
              <a:pPr/>
              <a:t>2/21/2013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29BCD-17B1-47C5-9F8B-39E5ECFA83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880E5-7CC1-4C79-92A5-79B6CFB45DC9}" type="datetimeFigureOut">
              <a:rPr lang="en-US" smtClean="0"/>
              <a:pPr/>
              <a:t>2/21/2013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29BCD-17B1-47C5-9F8B-39E5ECFA83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880E5-7CC1-4C79-92A5-79B6CFB45DC9}" type="datetimeFigureOut">
              <a:rPr lang="en-US" smtClean="0"/>
              <a:pPr/>
              <a:t>2/21/2013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29BCD-17B1-47C5-9F8B-39E5ECFA83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880E5-7CC1-4C79-92A5-79B6CFB45DC9}" type="datetimeFigureOut">
              <a:rPr lang="en-US" smtClean="0"/>
              <a:pPr/>
              <a:t>2/21/2013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29BCD-17B1-47C5-9F8B-39E5ECFA83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880E5-7CC1-4C79-92A5-79B6CFB45DC9}" type="datetimeFigureOut">
              <a:rPr lang="en-US" smtClean="0"/>
              <a:pPr/>
              <a:t>2/21/2013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29BCD-17B1-47C5-9F8B-39E5ECFA83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880E5-7CC1-4C79-92A5-79B6CFB45DC9}" type="datetimeFigureOut">
              <a:rPr lang="en-US" smtClean="0"/>
              <a:pPr/>
              <a:t>2/21/2013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29BCD-17B1-47C5-9F8B-39E5ECFA83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880E5-7CC1-4C79-92A5-79B6CFB45DC9}" type="datetimeFigureOut">
              <a:rPr lang="en-US" smtClean="0"/>
              <a:pPr/>
              <a:t>2/21/2013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29BCD-17B1-47C5-9F8B-39E5ECFA83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880E5-7CC1-4C79-92A5-79B6CFB45DC9}" type="datetimeFigureOut">
              <a:rPr lang="en-US" smtClean="0"/>
              <a:pPr/>
              <a:t>2/21/2013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29BCD-17B1-47C5-9F8B-39E5ECFA83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880E5-7CC1-4C79-92A5-79B6CFB45DC9}" type="datetimeFigureOut">
              <a:rPr lang="en-US" smtClean="0"/>
              <a:pPr/>
              <a:t>2/21/2013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29BCD-17B1-47C5-9F8B-39E5ECFA83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880E5-7CC1-4C79-92A5-79B6CFB45DC9}" type="datetimeFigureOut">
              <a:rPr lang="en-US" smtClean="0"/>
              <a:pPr/>
              <a:t>2/21/2013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29BCD-17B1-47C5-9F8B-39E5ECFA83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880E5-7CC1-4C79-92A5-79B6CFB45DC9}" type="datetimeFigureOut">
              <a:rPr lang="en-US" smtClean="0"/>
              <a:pPr/>
              <a:t>2/21/2013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29BCD-17B1-47C5-9F8B-39E5ECFA83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0880E5-7CC1-4C79-92A5-79B6CFB45DC9}" type="datetimeFigureOut">
              <a:rPr lang="en-US" smtClean="0"/>
              <a:pPr/>
              <a:t>2/21/2013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329BCD-17B1-47C5-9F8B-39E5ECFA83B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www.foodsubs.com/MeatLambRibs.html" TargetMode="Externa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Livestock </a:t>
            </a:r>
            <a:r>
              <a:rPr lang="en-US" dirty="0" err="1" smtClean="0"/>
              <a:t>Skillathon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Retail Meat Cuts </a:t>
            </a:r>
            <a:r>
              <a:rPr lang="en-US" smtClean="0"/>
              <a:t>Identification </a:t>
            </a:r>
            <a:r>
              <a:rPr lang="en-US" smtClean="0"/>
              <a:t>#2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Answers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Beef, Flank, steak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Beef, Chuck, 7-bone roast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Pork, Loin, rib chop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Pork, Loin, center loin roast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Lamb, Rack, rib roast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Beef, Loin, porterhouse steak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Pork,Loin</a:t>
            </a:r>
            <a:r>
              <a:rPr lang="en-US" dirty="0" smtClean="0"/>
              <a:t>, butterfly chop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Lamb, Leg, sirloin half 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572000" cy="1143000"/>
          </a:xfrm>
        </p:spPr>
        <p:txBody>
          <a:bodyPr/>
          <a:lstStyle/>
          <a:p>
            <a:r>
              <a:rPr lang="en-US" dirty="0" smtClean="0"/>
              <a:t>#1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381000"/>
            <a:ext cx="4038600" cy="64770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Beef, Chuck, 7-bone roast </a:t>
            </a:r>
          </a:p>
          <a:p>
            <a:r>
              <a:rPr lang="en-US" dirty="0" smtClean="0"/>
              <a:t>Lamb, Leg, sirloin half </a:t>
            </a:r>
          </a:p>
          <a:p>
            <a:r>
              <a:rPr lang="en-US" dirty="0" err="1" smtClean="0"/>
              <a:t>Pork,Loin</a:t>
            </a:r>
            <a:r>
              <a:rPr lang="en-US" dirty="0" smtClean="0"/>
              <a:t>, butterfly chop </a:t>
            </a:r>
          </a:p>
          <a:p>
            <a:r>
              <a:rPr lang="en-US" dirty="0" smtClean="0"/>
              <a:t>Beef, Flank, steak </a:t>
            </a:r>
          </a:p>
          <a:p>
            <a:r>
              <a:rPr lang="en-US" dirty="0" smtClean="0"/>
              <a:t>Lamb, Rack, rib chop </a:t>
            </a:r>
          </a:p>
          <a:p>
            <a:r>
              <a:rPr lang="en-US" dirty="0" smtClean="0"/>
              <a:t>Pork, Loin, center rib roast </a:t>
            </a:r>
          </a:p>
          <a:p>
            <a:r>
              <a:rPr lang="en-US" dirty="0" smtClean="0"/>
              <a:t>Lamb, Loin, sirloin steak, boneless </a:t>
            </a:r>
          </a:p>
          <a:p>
            <a:r>
              <a:rPr lang="en-US" dirty="0" smtClean="0"/>
              <a:t>Lamb, Rack, rib chop </a:t>
            </a:r>
            <a:r>
              <a:rPr lang="en-US" dirty="0" err="1" smtClean="0"/>
              <a:t>frenched</a:t>
            </a:r>
            <a:r>
              <a:rPr lang="en-US" dirty="0" smtClean="0"/>
              <a:t> </a:t>
            </a:r>
          </a:p>
          <a:p>
            <a:r>
              <a:rPr lang="en-US" dirty="0" smtClean="0"/>
              <a:t>Pork, Loin, center loin roast </a:t>
            </a:r>
          </a:p>
          <a:p>
            <a:r>
              <a:rPr lang="en-US" dirty="0" smtClean="0"/>
              <a:t>Beef, Loin, tenderloin steak </a:t>
            </a:r>
          </a:p>
          <a:p>
            <a:r>
              <a:rPr lang="en-US" dirty="0" smtClean="0"/>
              <a:t>Lamb, Rack, rib roast </a:t>
            </a:r>
          </a:p>
          <a:p>
            <a:r>
              <a:rPr lang="en-US" dirty="0" smtClean="0"/>
              <a:t>Pork, Loin, loin chop </a:t>
            </a:r>
          </a:p>
          <a:p>
            <a:r>
              <a:rPr lang="en-US" dirty="0" smtClean="0"/>
              <a:t>Beef, Loin, porterhouse steak </a:t>
            </a:r>
          </a:p>
          <a:p>
            <a:r>
              <a:rPr lang="en-US" dirty="0" smtClean="0"/>
              <a:t>Lamb, Rack, rib roast </a:t>
            </a:r>
            <a:r>
              <a:rPr lang="en-US" dirty="0" err="1" smtClean="0"/>
              <a:t>frenched</a:t>
            </a:r>
            <a:r>
              <a:rPr lang="en-US" dirty="0" smtClean="0"/>
              <a:t> </a:t>
            </a:r>
          </a:p>
          <a:p>
            <a:r>
              <a:rPr lang="en-US" dirty="0" smtClean="0"/>
              <a:t>Pork, Loin, rib chop 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1030" name="Picture 6" descr="http://animalscience.tamu.edu/files/2012/05/BeefFlankstk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4200" y="1981200"/>
            <a:ext cx="3873500" cy="29051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572000" cy="1143000"/>
          </a:xfrm>
        </p:spPr>
        <p:txBody>
          <a:bodyPr/>
          <a:lstStyle/>
          <a:p>
            <a:r>
              <a:rPr lang="en-US" dirty="0" smtClean="0"/>
              <a:t>#2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54102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Beef, Chuck, 7-bone roast </a:t>
            </a:r>
          </a:p>
          <a:p>
            <a:r>
              <a:rPr lang="en-US" dirty="0" smtClean="0"/>
              <a:t>Lamb, Leg, sirloin half </a:t>
            </a:r>
          </a:p>
          <a:p>
            <a:r>
              <a:rPr lang="en-US" dirty="0" err="1" smtClean="0"/>
              <a:t>Pork,Loin</a:t>
            </a:r>
            <a:r>
              <a:rPr lang="en-US" dirty="0" smtClean="0"/>
              <a:t>, butterfly chop </a:t>
            </a:r>
          </a:p>
          <a:p>
            <a:r>
              <a:rPr lang="en-US" dirty="0" smtClean="0"/>
              <a:t>Beef, Flank, steak </a:t>
            </a:r>
          </a:p>
          <a:p>
            <a:r>
              <a:rPr lang="en-US" dirty="0" smtClean="0"/>
              <a:t>Lamb, Rack, rib chop </a:t>
            </a:r>
          </a:p>
          <a:p>
            <a:r>
              <a:rPr lang="en-US" dirty="0" smtClean="0"/>
              <a:t>Pork, Loin, center rib roast </a:t>
            </a:r>
          </a:p>
          <a:p>
            <a:r>
              <a:rPr lang="en-US" dirty="0" smtClean="0"/>
              <a:t>Lamb, Loin, sirloin steak, boneless </a:t>
            </a:r>
          </a:p>
          <a:p>
            <a:r>
              <a:rPr lang="en-US" dirty="0" smtClean="0"/>
              <a:t>Lamb, Rack, rib chop </a:t>
            </a:r>
            <a:r>
              <a:rPr lang="en-US" dirty="0" err="1" smtClean="0"/>
              <a:t>frenched</a:t>
            </a:r>
            <a:r>
              <a:rPr lang="en-US" dirty="0" smtClean="0"/>
              <a:t> </a:t>
            </a:r>
          </a:p>
          <a:p>
            <a:r>
              <a:rPr lang="en-US" dirty="0" smtClean="0"/>
              <a:t>Pork, Loin, center loin roast </a:t>
            </a:r>
          </a:p>
          <a:p>
            <a:r>
              <a:rPr lang="en-US" dirty="0" smtClean="0"/>
              <a:t>Beef, Loin, tenderloin steak </a:t>
            </a:r>
          </a:p>
          <a:p>
            <a:r>
              <a:rPr lang="en-US" dirty="0" smtClean="0"/>
              <a:t>Lamb, Rack, rib roast </a:t>
            </a:r>
          </a:p>
          <a:p>
            <a:r>
              <a:rPr lang="en-US" dirty="0" smtClean="0"/>
              <a:t>Pork, Loin, loin chop </a:t>
            </a:r>
          </a:p>
          <a:p>
            <a:r>
              <a:rPr lang="en-US" dirty="0" smtClean="0"/>
              <a:t>Beef, Loin, porterhouse steak </a:t>
            </a:r>
          </a:p>
          <a:p>
            <a:r>
              <a:rPr lang="en-US" dirty="0" smtClean="0"/>
              <a:t>Lamb, Rack, rib roast </a:t>
            </a:r>
            <a:r>
              <a:rPr lang="en-US" dirty="0" err="1" smtClean="0"/>
              <a:t>frenched</a:t>
            </a:r>
            <a:r>
              <a:rPr lang="en-US" dirty="0" smtClean="0"/>
              <a:t> </a:t>
            </a:r>
          </a:p>
          <a:p>
            <a:r>
              <a:rPr lang="en-US" dirty="0" smtClean="0"/>
              <a:t>Pork, Loin, rib chop </a:t>
            </a:r>
          </a:p>
          <a:p>
            <a:endParaRPr lang="en-US" dirty="0"/>
          </a:p>
        </p:txBody>
      </p:sp>
      <p:pic>
        <p:nvPicPr>
          <p:cNvPr id="18436" name="Picture 4" descr="http://animalscience.tamu.edu/files/2012/05/Beef7-BoneRs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2600" y="2133600"/>
            <a:ext cx="3975100" cy="29813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572000" cy="1143000"/>
          </a:xfrm>
        </p:spPr>
        <p:txBody>
          <a:bodyPr/>
          <a:lstStyle/>
          <a:p>
            <a:r>
              <a:rPr lang="en-US" dirty="0" smtClean="0"/>
              <a:t>#3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762000"/>
            <a:ext cx="4038600" cy="57150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Beef, Chuck, 7-bone roast </a:t>
            </a:r>
          </a:p>
          <a:p>
            <a:r>
              <a:rPr lang="en-US" dirty="0" smtClean="0"/>
              <a:t>Lamb, Leg, sirloin half </a:t>
            </a:r>
          </a:p>
          <a:p>
            <a:r>
              <a:rPr lang="en-US" dirty="0" err="1" smtClean="0"/>
              <a:t>Pork,Loin</a:t>
            </a:r>
            <a:r>
              <a:rPr lang="en-US" dirty="0" smtClean="0"/>
              <a:t>, butterfly chop </a:t>
            </a:r>
          </a:p>
          <a:p>
            <a:r>
              <a:rPr lang="en-US" dirty="0" smtClean="0"/>
              <a:t>Beef, Flank, steak </a:t>
            </a:r>
          </a:p>
          <a:p>
            <a:r>
              <a:rPr lang="en-US" dirty="0" smtClean="0"/>
              <a:t>Lamb, Rack, rib chop </a:t>
            </a:r>
          </a:p>
          <a:p>
            <a:r>
              <a:rPr lang="en-US" dirty="0" smtClean="0"/>
              <a:t>Pork, Loin, center rib roast </a:t>
            </a:r>
          </a:p>
          <a:p>
            <a:r>
              <a:rPr lang="en-US" dirty="0" smtClean="0"/>
              <a:t>Lamb, Loin, sirloin steak, boneless </a:t>
            </a:r>
          </a:p>
          <a:p>
            <a:r>
              <a:rPr lang="en-US" dirty="0" smtClean="0"/>
              <a:t>Lamb, Rack, rib chop </a:t>
            </a:r>
            <a:r>
              <a:rPr lang="en-US" dirty="0" err="1" smtClean="0"/>
              <a:t>frenched</a:t>
            </a:r>
            <a:r>
              <a:rPr lang="en-US" dirty="0" smtClean="0"/>
              <a:t> </a:t>
            </a:r>
          </a:p>
          <a:p>
            <a:r>
              <a:rPr lang="en-US" dirty="0" smtClean="0"/>
              <a:t>Pork, Loin, center loin roast </a:t>
            </a:r>
          </a:p>
          <a:p>
            <a:r>
              <a:rPr lang="en-US" dirty="0" smtClean="0"/>
              <a:t>Beef, Loin, tenderloin steak </a:t>
            </a:r>
          </a:p>
          <a:p>
            <a:r>
              <a:rPr lang="en-US" dirty="0" smtClean="0"/>
              <a:t>Lamb, Rack, rib roast </a:t>
            </a:r>
          </a:p>
          <a:p>
            <a:r>
              <a:rPr lang="en-US" dirty="0" smtClean="0"/>
              <a:t>Pork, Loin, loin chop </a:t>
            </a:r>
          </a:p>
          <a:p>
            <a:r>
              <a:rPr lang="en-US" dirty="0" smtClean="0"/>
              <a:t>Beef, Loin, porterhouse steak </a:t>
            </a:r>
          </a:p>
          <a:p>
            <a:r>
              <a:rPr lang="en-US" dirty="0" smtClean="0"/>
              <a:t>Lamb, Rack, rib roast </a:t>
            </a:r>
            <a:r>
              <a:rPr lang="en-US" dirty="0" err="1" smtClean="0"/>
              <a:t>frenched</a:t>
            </a:r>
            <a:r>
              <a:rPr lang="en-US" dirty="0" smtClean="0"/>
              <a:t> </a:t>
            </a:r>
          </a:p>
          <a:p>
            <a:r>
              <a:rPr lang="en-US" dirty="0" smtClean="0"/>
              <a:t>Pork, Loin, rib chop </a:t>
            </a:r>
          </a:p>
          <a:p>
            <a:endParaRPr lang="en-US" dirty="0"/>
          </a:p>
        </p:txBody>
      </p:sp>
      <p:pic>
        <p:nvPicPr>
          <p:cNvPr id="17412" name="Picture 4" descr="http://animalscience.tamu.edu/files/2012/05/Pork-Rib-Chop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1981200"/>
            <a:ext cx="3873500" cy="29051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572000" cy="1143000"/>
          </a:xfrm>
        </p:spPr>
        <p:txBody>
          <a:bodyPr/>
          <a:lstStyle/>
          <a:p>
            <a:r>
              <a:rPr lang="en-US" dirty="0" smtClean="0"/>
              <a:t>#4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762000"/>
            <a:ext cx="4038600" cy="57150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Beef, Chuck, 7-bone roast </a:t>
            </a:r>
          </a:p>
          <a:p>
            <a:r>
              <a:rPr lang="en-US" dirty="0" smtClean="0"/>
              <a:t>Lamb, Leg, sirloin half </a:t>
            </a:r>
          </a:p>
          <a:p>
            <a:r>
              <a:rPr lang="en-US" dirty="0" err="1" smtClean="0"/>
              <a:t>Pork,Loin</a:t>
            </a:r>
            <a:r>
              <a:rPr lang="en-US" dirty="0" smtClean="0"/>
              <a:t>, butterfly chop </a:t>
            </a:r>
          </a:p>
          <a:p>
            <a:r>
              <a:rPr lang="en-US" dirty="0" smtClean="0"/>
              <a:t>Beef, Flank, steak </a:t>
            </a:r>
          </a:p>
          <a:p>
            <a:r>
              <a:rPr lang="en-US" dirty="0" smtClean="0"/>
              <a:t>Lamb, Rack, rib chop </a:t>
            </a:r>
          </a:p>
          <a:p>
            <a:r>
              <a:rPr lang="en-US" dirty="0" smtClean="0"/>
              <a:t>Pork, Loin, center rib roast </a:t>
            </a:r>
          </a:p>
          <a:p>
            <a:r>
              <a:rPr lang="en-US" dirty="0" smtClean="0"/>
              <a:t>Lamb, Loin, sirloin steak, boneless </a:t>
            </a:r>
          </a:p>
          <a:p>
            <a:r>
              <a:rPr lang="en-US" dirty="0" smtClean="0"/>
              <a:t>Lamb, Rack, rib chop </a:t>
            </a:r>
            <a:r>
              <a:rPr lang="en-US" dirty="0" err="1" smtClean="0"/>
              <a:t>frenched</a:t>
            </a:r>
            <a:r>
              <a:rPr lang="en-US" dirty="0" smtClean="0"/>
              <a:t> </a:t>
            </a:r>
          </a:p>
          <a:p>
            <a:r>
              <a:rPr lang="en-US" dirty="0" smtClean="0"/>
              <a:t>Pork, Loin, center loin roast </a:t>
            </a:r>
          </a:p>
          <a:p>
            <a:r>
              <a:rPr lang="en-US" dirty="0" smtClean="0"/>
              <a:t>Beef, Loin, tenderloin steak </a:t>
            </a:r>
          </a:p>
          <a:p>
            <a:r>
              <a:rPr lang="en-US" dirty="0" smtClean="0"/>
              <a:t>Lamb, Rack, rib roast </a:t>
            </a:r>
          </a:p>
          <a:p>
            <a:r>
              <a:rPr lang="en-US" dirty="0" smtClean="0"/>
              <a:t>Pork, Loin, loin chop </a:t>
            </a:r>
          </a:p>
          <a:p>
            <a:r>
              <a:rPr lang="en-US" dirty="0" smtClean="0"/>
              <a:t>Beef, Loin, porterhouse steak </a:t>
            </a:r>
          </a:p>
          <a:p>
            <a:r>
              <a:rPr lang="en-US" dirty="0" smtClean="0"/>
              <a:t>Lamb, Rack, rib roast </a:t>
            </a:r>
            <a:r>
              <a:rPr lang="en-US" dirty="0" err="1" smtClean="0"/>
              <a:t>frenched</a:t>
            </a:r>
            <a:r>
              <a:rPr lang="en-US" dirty="0" smtClean="0"/>
              <a:t> </a:t>
            </a:r>
          </a:p>
          <a:p>
            <a:r>
              <a:rPr lang="en-US" dirty="0" smtClean="0"/>
              <a:t>Pork, Loin, rib chop </a:t>
            </a:r>
          </a:p>
          <a:p>
            <a:endParaRPr lang="en-US" dirty="0"/>
          </a:p>
        </p:txBody>
      </p:sp>
      <p:pic>
        <p:nvPicPr>
          <p:cNvPr id="16388" name="Picture 4" descr="http://animalscience.tamu.edu/files/2012/05/PorkCenterloinrstloinen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8000" y="2286000"/>
            <a:ext cx="3873500" cy="29051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572000" cy="1143000"/>
          </a:xfrm>
        </p:spPr>
        <p:txBody>
          <a:bodyPr/>
          <a:lstStyle/>
          <a:p>
            <a:r>
              <a:rPr lang="en-US" dirty="0" smtClean="0"/>
              <a:t>#5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762000"/>
            <a:ext cx="4038600" cy="57150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Beef, Chuck, 7-bone roast </a:t>
            </a:r>
          </a:p>
          <a:p>
            <a:r>
              <a:rPr lang="en-US" dirty="0" smtClean="0"/>
              <a:t>Lamb, Leg, sirloin half </a:t>
            </a:r>
          </a:p>
          <a:p>
            <a:r>
              <a:rPr lang="en-US" dirty="0" err="1" smtClean="0"/>
              <a:t>Pork,Loin</a:t>
            </a:r>
            <a:r>
              <a:rPr lang="en-US" dirty="0" smtClean="0"/>
              <a:t>, butterfly chop </a:t>
            </a:r>
          </a:p>
          <a:p>
            <a:r>
              <a:rPr lang="en-US" dirty="0" smtClean="0"/>
              <a:t>Beef, Flank, steak </a:t>
            </a:r>
          </a:p>
          <a:p>
            <a:r>
              <a:rPr lang="en-US" dirty="0" smtClean="0"/>
              <a:t>Lamb, Rack, rib chop </a:t>
            </a:r>
          </a:p>
          <a:p>
            <a:r>
              <a:rPr lang="en-US" dirty="0" smtClean="0"/>
              <a:t>Pork, Loin, center rib roast </a:t>
            </a:r>
          </a:p>
          <a:p>
            <a:r>
              <a:rPr lang="en-US" dirty="0" smtClean="0"/>
              <a:t>Lamb, Loin, sirloin steak, boneless </a:t>
            </a:r>
          </a:p>
          <a:p>
            <a:r>
              <a:rPr lang="en-US" dirty="0" smtClean="0"/>
              <a:t>Lamb, Rack, rib chop </a:t>
            </a:r>
            <a:r>
              <a:rPr lang="en-US" dirty="0" err="1" smtClean="0"/>
              <a:t>frenched</a:t>
            </a:r>
            <a:r>
              <a:rPr lang="en-US" dirty="0" smtClean="0"/>
              <a:t> </a:t>
            </a:r>
          </a:p>
          <a:p>
            <a:r>
              <a:rPr lang="en-US" dirty="0" smtClean="0"/>
              <a:t>Pork, Loin, center loin roast </a:t>
            </a:r>
          </a:p>
          <a:p>
            <a:r>
              <a:rPr lang="en-US" dirty="0" smtClean="0"/>
              <a:t>Beef, Loin, tenderloin steak </a:t>
            </a:r>
          </a:p>
          <a:p>
            <a:r>
              <a:rPr lang="en-US" dirty="0" smtClean="0"/>
              <a:t>Lamb, Rack, rib roast </a:t>
            </a:r>
          </a:p>
          <a:p>
            <a:r>
              <a:rPr lang="en-US" dirty="0" smtClean="0"/>
              <a:t>Pork, Loin, loin chop </a:t>
            </a:r>
          </a:p>
          <a:p>
            <a:r>
              <a:rPr lang="en-US" dirty="0" smtClean="0"/>
              <a:t>Beef, Loin, porterhouse steak </a:t>
            </a:r>
          </a:p>
          <a:p>
            <a:r>
              <a:rPr lang="en-US" dirty="0" smtClean="0"/>
              <a:t>Lamb, Rack, rib roast </a:t>
            </a:r>
            <a:r>
              <a:rPr lang="en-US" dirty="0" err="1" smtClean="0"/>
              <a:t>frenched</a:t>
            </a:r>
            <a:r>
              <a:rPr lang="en-US" dirty="0" smtClean="0"/>
              <a:t> </a:t>
            </a:r>
          </a:p>
          <a:p>
            <a:r>
              <a:rPr lang="en-US" dirty="0" smtClean="0"/>
              <a:t>Pork, Loin, rib chop </a:t>
            </a:r>
          </a:p>
          <a:p>
            <a:endParaRPr lang="en-US" dirty="0"/>
          </a:p>
        </p:txBody>
      </p:sp>
      <p:pic>
        <p:nvPicPr>
          <p:cNvPr id="22532" name="Picture 4" descr="http://www.foodsubs.com/Photos/lambribroast2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2133600"/>
            <a:ext cx="4361391" cy="30194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572000" cy="1143000"/>
          </a:xfrm>
        </p:spPr>
        <p:txBody>
          <a:bodyPr/>
          <a:lstStyle/>
          <a:p>
            <a:r>
              <a:rPr lang="en-US" dirty="0" smtClean="0"/>
              <a:t>#6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0"/>
            <a:ext cx="4038600" cy="58674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Beef, Chuck, 7-bone roast </a:t>
            </a:r>
          </a:p>
          <a:p>
            <a:r>
              <a:rPr lang="en-US" dirty="0" smtClean="0"/>
              <a:t>Lamb, Leg, sirloin half </a:t>
            </a:r>
          </a:p>
          <a:p>
            <a:r>
              <a:rPr lang="en-US" dirty="0" err="1" smtClean="0"/>
              <a:t>Pork,Loin</a:t>
            </a:r>
            <a:r>
              <a:rPr lang="en-US" dirty="0" smtClean="0"/>
              <a:t>, butterfly chop </a:t>
            </a:r>
          </a:p>
          <a:p>
            <a:r>
              <a:rPr lang="en-US" dirty="0" smtClean="0"/>
              <a:t>Beef, Flank, steak </a:t>
            </a:r>
          </a:p>
          <a:p>
            <a:r>
              <a:rPr lang="en-US" dirty="0" smtClean="0"/>
              <a:t>Lamb, Rack, rib chop </a:t>
            </a:r>
          </a:p>
          <a:p>
            <a:r>
              <a:rPr lang="en-US" dirty="0" smtClean="0"/>
              <a:t>Pork, Loin, center rib roast </a:t>
            </a:r>
          </a:p>
          <a:p>
            <a:r>
              <a:rPr lang="en-US" dirty="0" smtClean="0"/>
              <a:t>Lamb, Loin, sirloin steak, boneless </a:t>
            </a:r>
          </a:p>
          <a:p>
            <a:r>
              <a:rPr lang="en-US" dirty="0" smtClean="0"/>
              <a:t>Lamb, Rack, rib chop </a:t>
            </a:r>
            <a:r>
              <a:rPr lang="en-US" dirty="0" err="1" smtClean="0"/>
              <a:t>frenched</a:t>
            </a:r>
            <a:r>
              <a:rPr lang="en-US" dirty="0" smtClean="0"/>
              <a:t> </a:t>
            </a:r>
          </a:p>
          <a:p>
            <a:r>
              <a:rPr lang="en-US" dirty="0" smtClean="0"/>
              <a:t>Pork, Loin, center loin roast </a:t>
            </a:r>
          </a:p>
          <a:p>
            <a:r>
              <a:rPr lang="en-US" dirty="0" smtClean="0"/>
              <a:t>Beef, Loin, tenderloin steak </a:t>
            </a:r>
          </a:p>
          <a:p>
            <a:r>
              <a:rPr lang="en-US" dirty="0" smtClean="0"/>
              <a:t>Lamb, Rack, rib roast </a:t>
            </a:r>
          </a:p>
          <a:p>
            <a:r>
              <a:rPr lang="en-US" dirty="0" smtClean="0"/>
              <a:t>Pork, Loin, loin chop </a:t>
            </a:r>
          </a:p>
          <a:p>
            <a:r>
              <a:rPr lang="en-US" dirty="0" smtClean="0"/>
              <a:t>Beef, Loin, porterhouse steak </a:t>
            </a:r>
          </a:p>
          <a:p>
            <a:r>
              <a:rPr lang="en-US" dirty="0" smtClean="0"/>
              <a:t>Lamb, Rack, rib roast </a:t>
            </a:r>
            <a:r>
              <a:rPr lang="en-US" dirty="0" err="1" smtClean="0"/>
              <a:t>frenched</a:t>
            </a:r>
            <a:r>
              <a:rPr lang="en-US" dirty="0" smtClean="0"/>
              <a:t> </a:t>
            </a:r>
          </a:p>
          <a:p>
            <a:r>
              <a:rPr lang="en-US" dirty="0" smtClean="0"/>
              <a:t>Pork, Loin, rib chop </a:t>
            </a:r>
          </a:p>
          <a:p>
            <a:endParaRPr lang="en-US" dirty="0"/>
          </a:p>
        </p:txBody>
      </p:sp>
      <p:pic>
        <p:nvPicPr>
          <p:cNvPr id="21508" name="Picture 4" descr="http://animalscience.tamu.edu/files/2012/05/BeefPorterhouseStk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981200"/>
            <a:ext cx="4076700" cy="30575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572000" cy="1143000"/>
          </a:xfrm>
        </p:spPr>
        <p:txBody>
          <a:bodyPr/>
          <a:lstStyle/>
          <a:p>
            <a:r>
              <a:rPr lang="en-US" dirty="0" smtClean="0"/>
              <a:t>#7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838200"/>
            <a:ext cx="4038600" cy="56388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Beef, Chuck, 7-bone roast </a:t>
            </a:r>
          </a:p>
          <a:p>
            <a:r>
              <a:rPr lang="en-US" dirty="0" smtClean="0"/>
              <a:t>Lamb, Leg, sirloin half </a:t>
            </a:r>
          </a:p>
          <a:p>
            <a:r>
              <a:rPr lang="en-US" dirty="0" err="1" smtClean="0"/>
              <a:t>Pork,Loin</a:t>
            </a:r>
            <a:r>
              <a:rPr lang="en-US" dirty="0" smtClean="0"/>
              <a:t>, butterfly chop </a:t>
            </a:r>
          </a:p>
          <a:p>
            <a:r>
              <a:rPr lang="en-US" dirty="0" smtClean="0"/>
              <a:t>Beef, Flank, steak </a:t>
            </a:r>
          </a:p>
          <a:p>
            <a:r>
              <a:rPr lang="en-US" dirty="0" smtClean="0"/>
              <a:t>Lamb, Rack, rib chop </a:t>
            </a:r>
          </a:p>
          <a:p>
            <a:r>
              <a:rPr lang="en-US" dirty="0" smtClean="0"/>
              <a:t>Pork, Loin, center rib roast </a:t>
            </a:r>
          </a:p>
          <a:p>
            <a:r>
              <a:rPr lang="en-US" dirty="0" smtClean="0"/>
              <a:t>Lamb, Loin, sirloin steak, boneless </a:t>
            </a:r>
          </a:p>
          <a:p>
            <a:r>
              <a:rPr lang="en-US" dirty="0" smtClean="0"/>
              <a:t>Lamb, Rack, rib chop </a:t>
            </a:r>
            <a:r>
              <a:rPr lang="en-US" dirty="0" err="1" smtClean="0"/>
              <a:t>frenched</a:t>
            </a:r>
            <a:r>
              <a:rPr lang="en-US" dirty="0" smtClean="0"/>
              <a:t> </a:t>
            </a:r>
          </a:p>
          <a:p>
            <a:r>
              <a:rPr lang="en-US" dirty="0" smtClean="0"/>
              <a:t>Pork, Loin, center loin roast </a:t>
            </a:r>
          </a:p>
          <a:p>
            <a:r>
              <a:rPr lang="en-US" dirty="0" smtClean="0"/>
              <a:t>Beef, Loin, tenderloin steak </a:t>
            </a:r>
          </a:p>
          <a:p>
            <a:r>
              <a:rPr lang="en-US" dirty="0" smtClean="0"/>
              <a:t>Lamb, Rack, rib roast </a:t>
            </a:r>
          </a:p>
          <a:p>
            <a:r>
              <a:rPr lang="en-US" dirty="0" smtClean="0"/>
              <a:t>Pork, Loin, loin chop </a:t>
            </a:r>
          </a:p>
          <a:p>
            <a:r>
              <a:rPr lang="en-US" dirty="0" smtClean="0"/>
              <a:t>Beef, Loin, porterhouse steak </a:t>
            </a:r>
          </a:p>
          <a:p>
            <a:r>
              <a:rPr lang="en-US" dirty="0" smtClean="0"/>
              <a:t>Lamb, Rack, rib roast </a:t>
            </a:r>
            <a:r>
              <a:rPr lang="en-US" dirty="0" err="1" smtClean="0"/>
              <a:t>frenched</a:t>
            </a:r>
            <a:r>
              <a:rPr lang="en-US" dirty="0" smtClean="0"/>
              <a:t> </a:t>
            </a:r>
          </a:p>
          <a:p>
            <a:r>
              <a:rPr lang="en-US" dirty="0" smtClean="0"/>
              <a:t>Pork, Loin, rib chop </a:t>
            </a:r>
          </a:p>
          <a:p>
            <a:endParaRPr lang="en-US" dirty="0"/>
          </a:p>
        </p:txBody>
      </p:sp>
      <p:pic>
        <p:nvPicPr>
          <p:cNvPr id="20484" name="Picture 4" descr="http://animalscience.tamu.edu/files/2012/05/PorkButterflychop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4200" y="2209800"/>
            <a:ext cx="3873500" cy="29051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572000" cy="1143000"/>
          </a:xfrm>
        </p:spPr>
        <p:txBody>
          <a:bodyPr/>
          <a:lstStyle/>
          <a:p>
            <a:r>
              <a:rPr lang="en-US" dirty="0" smtClean="0"/>
              <a:t>#8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85800"/>
            <a:ext cx="4038600" cy="57912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Beef, Chuck, 7-bone roast </a:t>
            </a:r>
          </a:p>
          <a:p>
            <a:r>
              <a:rPr lang="en-US" dirty="0" smtClean="0"/>
              <a:t>Lamb, Leg, sirloin half </a:t>
            </a:r>
          </a:p>
          <a:p>
            <a:r>
              <a:rPr lang="en-US" dirty="0" err="1" smtClean="0"/>
              <a:t>Pork,Loin</a:t>
            </a:r>
            <a:r>
              <a:rPr lang="en-US" dirty="0" smtClean="0"/>
              <a:t>, butterfly chop </a:t>
            </a:r>
          </a:p>
          <a:p>
            <a:r>
              <a:rPr lang="en-US" dirty="0" smtClean="0"/>
              <a:t>Beef, Flank, steak </a:t>
            </a:r>
          </a:p>
          <a:p>
            <a:r>
              <a:rPr lang="en-US" dirty="0" smtClean="0"/>
              <a:t>Lamb, Rack, rib chop </a:t>
            </a:r>
          </a:p>
          <a:p>
            <a:r>
              <a:rPr lang="en-US" dirty="0" smtClean="0"/>
              <a:t>Pork, Loin, center rib roast </a:t>
            </a:r>
          </a:p>
          <a:p>
            <a:r>
              <a:rPr lang="en-US" dirty="0" smtClean="0"/>
              <a:t>Lamb, Loin, sirloin steak, boneless </a:t>
            </a:r>
          </a:p>
          <a:p>
            <a:r>
              <a:rPr lang="en-US" dirty="0" smtClean="0"/>
              <a:t>Lamb, Rack, rib chop </a:t>
            </a:r>
            <a:r>
              <a:rPr lang="en-US" dirty="0" err="1" smtClean="0"/>
              <a:t>frenched</a:t>
            </a:r>
            <a:r>
              <a:rPr lang="en-US" dirty="0" smtClean="0"/>
              <a:t> </a:t>
            </a:r>
          </a:p>
          <a:p>
            <a:r>
              <a:rPr lang="en-US" dirty="0" smtClean="0"/>
              <a:t>Pork, Loin, center loin roast </a:t>
            </a:r>
          </a:p>
          <a:p>
            <a:r>
              <a:rPr lang="en-US" dirty="0" smtClean="0"/>
              <a:t>Beef, Loin, tenderloin steak </a:t>
            </a:r>
          </a:p>
          <a:p>
            <a:r>
              <a:rPr lang="en-US" dirty="0" smtClean="0"/>
              <a:t>Lamb, Rack, rib roast </a:t>
            </a:r>
          </a:p>
          <a:p>
            <a:r>
              <a:rPr lang="en-US" dirty="0" smtClean="0"/>
              <a:t>Pork, Loin, loin chop </a:t>
            </a:r>
          </a:p>
          <a:p>
            <a:r>
              <a:rPr lang="en-US" dirty="0" smtClean="0"/>
              <a:t>Beef, Loin, porterhouse steak </a:t>
            </a:r>
          </a:p>
          <a:p>
            <a:r>
              <a:rPr lang="en-US" dirty="0" smtClean="0"/>
              <a:t>Lamb, Rack, rib roast </a:t>
            </a:r>
            <a:r>
              <a:rPr lang="en-US" dirty="0" err="1" smtClean="0"/>
              <a:t>frenched</a:t>
            </a:r>
            <a:r>
              <a:rPr lang="en-US" dirty="0" smtClean="0"/>
              <a:t> </a:t>
            </a:r>
          </a:p>
          <a:p>
            <a:r>
              <a:rPr lang="en-US" dirty="0" smtClean="0"/>
              <a:t>Pork, Loin, rib chop </a:t>
            </a:r>
          </a:p>
          <a:p>
            <a:endParaRPr lang="en-US" dirty="0"/>
          </a:p>
        </p:txBody>
      </p:sp>
      <p:pic>
        <p:nvPicPr>
          <p:cNvPr id="19460" name="Picture 4" descr="http://animalscience.tamu.edu/files/2012/05/Lambsirloinhalf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1981200"/>
            <a:ext cx="3975100" cy="29813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817</Words>
  <Application>Microsoft Office PowerPoint</Application>
  <PresentationFormat>On-screen Show (4:3)</PresentationFormat>
  <Paragraphs>149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Livestock Skillathon</vt:lpstr>
      <vt:lpstr>#1</vt:lpstr>
      <vt:lpstr>#2</vt:lpstr>
      <vt:lpstr>#3</vt:lpstr>
      <vt:lpstr>#4</vt:lpstr>
      <vt:lpstr>#5</vt:lpstr>
      <vt:lpstr>#6</vt:lpstr>
      <vt:lpstr>#7</vt:lpstr>
      <vt:lpstr>#8</vt:lpstr>
      <vt:lpstr>Answers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Livestock Skillathon</dc:title>
  <dc:creator>David and Deanne</dc:creator>
  <cp:lastModifiedBy>David and Deanne</cp:lastModifiedBy>
  <cp:revision>7</cp:revision>
  <dcterms:created xsi:type="dcterms:W3CDTF">2013-02-21T21:16:55Z</dcterms:created>
  <dcterms:modified xsi:type="dcterms:W3CDTF">2013-02-21T21:59:45Z</dcterms:modified>
</cp:coreProperties>
</file>