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727" autoAdjust="0"/>
  </p:normalViewPr>
  <p:slideViewPr>
    <p:cSldViewPr>
      <p:cViewPr varScale="1">
        <p:scale>
          <a:sx n="51" d="100"/>
          <a:sy n="51" d="100"/>
        </p:scale>
        <p:origin x="-108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ansc-cpanel.unl.edu/meats/id2/page17.html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source=images&amp;cd=&amp;cad=rja&amp;docid=ppjAUnMpEukGCM&amp;tbnid=J41_Hf5wmHU_lM:&amp;ved=0CAgQjRwwAA&amp;url=http://beefretail.cylosoftncba.com/freshbrisket.aspx&amp;ei=aJImUYHZBKrU2QXmvoDYAQ&amp;psig=AFQjCNFtVDC3TM2effqkXPS-L23pu3Hnew&amp;ust=1361568744113995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Retail Meat Cuts Identification #1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Pork, Ham, Fresh shank portion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Beef,Brisket</a:t>
            </a:r>
            <a:r>
              <a:rPr lang="en-US" dirty="0" smtClean="0"/>
              <a:t>, flat half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Beef, Brisket, whole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Lamb, Leg, center slice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Lamb, Leg, sirloin chop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Beef, Chuck, arm roast, boneless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Pork, Ham, Fresh center slice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Pork, Loin, blade chop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Beef,Brisket</a:t>
            </a:r>
            <a:r>
              <a:rPr lang="en-US" dirty="0" smtClean="0"/>
              <a:t>, flat half </a:t>
            </a:r>
          </a:p>
          <a:p>
            <a:r>
              <a:rPr lang="en-US" dirty="0" smtClean="0"/>
              <a:t>Lamb, Breast, Denver Style ribs </a:t>
            </a:r>
          </a:p>
          <a:p>
            <a:r>
              <a:rPr lang="en-US" dirty="0" smtClean="0"/>
              <a:t>Pork, Ham, Fresh center slice </a:t>
            </a:r>
          </a:p>
          <a:p>
            <a:r>
              <a:rPr lang="en-US" dirty="0" smtClean="0"/>
              <a:t>Beef, Brisket, whole </a:t>
            </a:r>
          </a:p>
          <a:p>
            <a:r>
              <a:rPr lang="en-US" dirty="0" smtClean="0"/>
              <a:t>Lamb, Leg, American style roast </a:t>
            </a:r>
          </a:p>
          <a:p>
            <a:r>
              <a:rPr lang="en-US" dirty="0" smtClean="0"/>
              <a:t>Pork, Ham, Fresh rump portion </a:t>
            </a:r>
          </a:p>
          <a:p>
            <a:r>
              <a:rPr lang="en-US" dirty="0" smtClean="0"/>
              <a:t>Beef, Chuck, arm roast </a:t>
            </a:r>
          </a:p>
          <a:p>
            <a:r>
              <a:rPr lang="en-US" dirty="0" smtClean="0"/>
              <a:t>Lamb, Leg, center slice </a:t>
            </a:r>
          </a:p>
          <a:p>
            <a:r>
              <a:rPr lang="en-US" dirty="0" smtClean="0"/>
              <a:t>Pork, Ham, Fresh shank portion </a:t>
            </a:r>
          </a:p>
          <a:p>
            <a:r>
              <a:rPr lang="en-US" dirty="0" smtClean="0"/>
              <a:t>Beef, Chuck, arm roast, boneless</a:t>
            </a:r>
          </a:p>
          <a:p>
            <a:r>
              <a:rPr lang="en-US" dirty="0" smtClean="0"/>
              <a:t>Lamb, Leg, French style roast </a:t>
            </a:r>
          </a:p>
          <a:p>
            <a:r>
              <a:rPr lang="en-US" dirty="0" smtClean="0"/>
              <a:t>Pork, Loin, blade chop </a:t>
            </a:r>
          </a:p>
          <a:p>
            <a:r>
              <a:rPr lang="en-US" dirty="0" smtClean="0"/>
              <a:t>Beef, Chuck, blade roast </a:t>
            </a:r>
          </a:p>
          <a:p>
            <a:r>
              <a:rPr lang="en-US" dirty="0" smtClean="0"/>
              <a:t>Lamb, Leg, sirloin chop </a:t>
            </a:r>
          </a:p>
          <a:p>
            <a:r>
              <a:rPr lang="en-US" dirty="0" smtClean="0"/>
              <a:t>Pork, Loin, blade roast </a:t>
            </a:r>
          </a:p>
          <a:p>
            <a:endParaRPr lang="en-US" dirty="0"/>
          </a:p>
        </p:txBody>
      </p:sp>
      <p:pic>
        <p:nvPicPr>
          <p:cNvPr id="1028" name="Picture 4" descr="http://animalscience.tamu.edu/files/2012/05/PorkHamShankPor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057400"/>
            <a:ext cx="4076700" cy="3057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Beef,Brisket</a:t>
            </a:r>
            <a:r>
              <a:rPr lang="en-US" dirty="0" smtClean="0"/>
              <a:t>, flat half </a:t>
            </a:r>
          </a:p>
          <a:p>
            <a:r>
              <a:rPr lang="en-US" dirty="0" smtClean="0"/>
              <a:t>Lamb, Breast, Denver Style ribs </a:t>
            </a:r>
          </a:p>
          <a:p>
            <a:r>
              <a:rPr lang="en-US" dirty="0" smtClean="0"/>
              <a:t>Pork, Ham, Fresh center slice </a:t>
            </a:r>
          </a:p>
          <a:p>
            <a:r>
              <a:rPr lang="en-US" dirty="0" smtClean="0"/>
              <a:t>Beef, Brisket, whole </a:t>
            </a:r>
          </a:p>
          <a:p>
            <a:r>
              <a:rPr lang="en-US" dirty="0" smtClean="0"/>
              <a:t>Lamb, Leg, American style roast </a:t>
            </a:r>
          </a:p>
          <a:p>
            <a:r>
              <a:rPr lang="en-US" dirty="0" smtClean="0"/>
              <a:t>Pork, Ham, Fresh rump portion </a:t>
            </a:r>
          </a:p>
          <a:p>
            <a:r>
              <a:rPr lang="en-US" dirty="0" smtClean="0"/>
              <a:t>Beef, Chuck, arm roast </a:t>
            </a:r>
          </a:p>
          <a:p>
            <a:r>
              <a:rPr lang="en-US" dirty="0" smtClean="0"/>
              <a:t>Lamb, Leg, center slice </a:t>
            </a:r>
          </a:p>
          <a:p>
            <a:r>
              <a:rPr lang="en-US" dirty="0" smtClean="0"/>
              <a:t>Pork, Ham, Fresh shank portion </a:t>
            </a:r>
          </a:p>
          <a:p>
            <a:r>
              <a:rPr lang="en-US" dirty="0" smtClean="0"/>
              <a:t>Beef, Chuck, arm roast, boneless</a:t>
            </a:r>
          </a:p>
          <a:p>
            <a:r>
              <a:rPr lang="en-US" dirty="0" smtClean="0"/>
              <a:t>Lamb, Leg, French style roast </a:t>
            </a:r>
          </a:p>
          <a:p>
            <a:r>
              <a:rPr lang="en-US" dirty="0" smtClean="0"/>
              <a:t>Pork, Loin, blade chop </a:t>
            </a:r>
          </a:p>
          <a:p>
            <a:r>
              <a:rPr lang="en-US" dirty="0" smtClean="0"/>
              <a:t>Beef, Chuck, blade roast </a:t>
            </a:r>
          </a:p>
          <a:p>
            <a:r>
              <a:rPr lang="en-US" dirty="0" smtClean="0"/>
              <a:t>Lamb, Leg, sirloin chop </a:t>
            </a:r>
          </a:p>
          <a:p>
            <a:r>
              <a:rPr lang="en-US" dirty="0" smtClean="0"/>
              <a:t>Pork, Loin, blade roast </a:t>
            </a:r>
          </a:p>
          <a:p>
            <a:endParaRPr lang="en-US" dirty="0"/>
          </a:p>
        </p:txBody>
      </p:sp>
      <p:pic>
        <p:nvPicPr>
          <p:cNvPr id="18434" name="Picture 2" descr="http://ansc-cpanel.unl.edu/meats/id2/img142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438400"/>
            <a:ext cx="3810000" cy="2486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Beef,Brisket</a:t>
            </a:r>
            <a:r>
              <a:rPr lang="en-US" dirty="0" smtClean="0"/>
              <a:t>, flat half </a:t>
            </a:r>
          </a:p>
          <a:p>
            <a:r>
              <a:rPr lang="en-US" dirty="0" smtClean="0"/>
              <a:t>Lamb, Breast, Denver Style ribs </a:t>
            </a:r>
          </a:p>
          <a:p>
            <a:r>
              <a:rPr lang="en-US" dirty="0" smtClean="0"/>
              <a:t>Pork, Ham, Fresh center slice </a:t>
            </a:r>
          </a:p>
          <a:p>
            <a:r>
              <a:rPr lang="en-US" dirty="0" smtClean="0"/>
              <a:t>Beef, Brisket, whole </a:t>
            </a:r>
          </a:p>
          <a:p>
            <a:r>
              <a:rPr lang="en-US" dirty="0" smtClean="0"/>
              <a:t>Lamb, Leg, American style roast </a:t>
            </a:r>
          </a:p>
          <a:p>
            <a:r>
              <a:rPr lang="en-US" dirty="0" smtClean="0"/>
              <a:t>Pork, Ham, Fresh rump portion </a:t>
            </a:r>
          </a:p>
          <a:p>
            <a:r>
              <a:rPr lang="en-US" dirty="0" smtClean="0"/>
              <a:t>Beef, Chuck, arm roast </a:t>
            </a:r>
          </a:p>
          <a:p>
            <a:r>
              <a:rPr lang="en-US" dirty="0" smtClean="0"/>
              <a:t>Lamb, Leg, center slice </a:t>
            </a:r>
          </a:p>
          <a:p>
            <a:r>
              <a:rPr lang="en-US" dirty="0" smtClean="0"/>
              <a:t>Pork, Ham, Fresh shank portion </a:t>
            </a:r>
          </a:p>
          <a:p>
            <a:r>
              <a:rPr lang="en-US" dirty="0" smtClean="0"/>
              <a:t>Beef, Chuck, arm roast, boneless</a:t>
            </a:r>
          </a:p>
          <a:p>
            <a:r>
              <a:rPr lang="en-US" dirty="0" smtClean="0"/>
              <a:t>Lamb, Leg, French style roast </a:t>
            </a:r>
          </a:p>
          <a:p>
            <a:r>
              <a:rPr lang="en-US" dirty="0" smtClean="0"/>
              <a:t>Pork, Loin, blade chop </a:t>
            </a:r>
          </a:p>
          <a:p>
            <a:r>
              <a:rPr lang="en-US" dirty="0" smtClean="0"/>
              <a:t>Beef, Chuck, blade roast </a:t>
            </a:r>
          </a:p>
          <a:p>
            <a:r>
              <a:rPr lang="en-US" dirty="0" smtClean="0"/>
              <a:t>Lamb, Leg, sirloin chop </a:t>
            </a:r>
          </a:p>
          <a:p>
            <a:r>
              <a:rPr lang="en-US" dirty="0" smtClean="0"/>
              <a:t>Pork, Loin, blade roast </a:t>
            </a:r>
          </a:p>
          <a:p>
            <a:endParaRPr lang="en-US" dirty="0"/>
          </a:p>
        </p:txBody>
      </p:sp>
      <p:pic>
        <p:nvPicPr>
          <p:cNvPr id="17410" name="Picture 2" descr="http://beefretail.cylosoftncba.com/CmImages/BeefRetail/recipeimages/1615BrisketWh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981200"/>
            <a:ext cx="4267200" cy="32601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Beef,Brisket</a:t>
            </a:r>
            <a:r>
              <a:rPr lang="en-US" dirty="0" smtClean="0"/>
              <a:t>, flat half </a:t>
            </a:r>
          </a:p>
          <a:p>
            <a:r>
              <a:rPr lang="en-US" dirty="0" smtClean="0"/>
              <a:t>Lamb, Breast, Denver Style ribs </a:t>
            </a:r>
          </a:p>
          <a:p>
            <a:r>
              <a:rPr lang="en-US" dirty="0" smtClean="0"/>
              <a:t>Pork, Ham, Fresh center slice </a:t>
            </a:r>
          </a:p>
          <a:p>
            <a:r>
              <a:rPr lang="en-US" dirty="0" smtClean="0"/>
              <a:t>Beef, Brisket, whole </a:t>
            </a:r>
          </a:p>
          <a:p>
            <a:r>
              <a:rPr lang="en-US" dirty="0" smtClean="0"/>
              <a:t>Lamb, Leg, American style roast </a:t>
            </a:r>
          </a:p>
          <a:p>
            <a:r>
              <a:rPr lang="en-US" dirty="0" smtClean="0"/>
              <a:t>Pork, Ham, Fresh rump portion </a:t>
            </a:r>
          </a:p>
          <a:p>
            <a:r>
              <a:rPr lang="en-US" dirty="0" smtClean="0"/>
              <a:t>Beef, Chuck, arm roast </a:t>
            </a:r>
          </a:p>
          <a:p>
            <a:r>
              <a:rPr lang="en-US" dirty="0" smtClean="0"/>
              <a:t>Lamb, Leg, center slice </a:t>
            </a:r>
          </a:p>
          <a:p>
            <a:r>
              <a:rPr lang="en-US" dirty="0" smtClean="0"/>
              <a:t>Pork, Ham, Fresh shank portion </a:t>
            </a:r>
          </a:p>
          <a:p>
            <a:r>
              <a:rPr lang="en-US" dirty="0" smtClean="0"/>
              <a:t>Beef, Chuck, arm roast, boneless</a:t>
            </a:r>
          </a:p>
          <a:p>
            <a:r>
              <a:rPr lang="en-US" dirty="0" smtClean="0"/>
              <a:t>Lamb, Leg, French style roast </a:t>
            </a:r>
          </a:p>
          <a:p>
            <a:r>
              <a:rPr lang="en-US" dirty="0" smtClean="0"/>
              <a:t>Pork, Loin, blade chop </a:t>
            </a:r>
          </a:p>
          <a:p>
            <a:r>
              <a:rPr lang="en-US" dirty="0" smtClean="0"/>
              <a:t>Beef, Chuck, blade roast </a:t>
            </a:r>
          </a:p>
          <a:p>
            <a:r>
              <a:rPr lang="en-US" dirty="0" smtClean="0"/>
              <a:t>Lamb, Leg, sirloin chop </a:t>
            </a:r>
          </a:p>
          <a:p>
            <a:r>
              <a:rPr lang="en-US" dirty="0" smtClean="0"/>
              <a:t>Pork, Loin, blade roast </a:t>
            </a:r>
          </a:p>
          <a:p>
            <a:endParaRPr lang="en-US" dirty="0"/>
          </a:p>
        </p:txBody>
      </p:sp>
      <p:pic>
        <p:nvPicPr>
          <p:cNvPr id="16386" name="Picture 2" descr="http://animalscience.tamu.edu/files/2012/05/LamblegCentersli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400" y="1981200"/>
            <a:ext cx="386080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Beef,Brisket</a:t>
            </a:r>
            <a:r>
              <a:rPr lang="en-US" dirty="0" smtClean="0"/>
              <a:t>, flat half </a:t>
            </a:r>
          </a:p>
          <a:p>
            <a:r>
              <a:rPr lang="en-US" dirty="0" smtClean="0"/>
              <a:t>Lamb, Breast, Denver Style ribs </a:t>
            </a:r>
          </a:p>
          <a:p>
            <a:r>
              <a:rPr lang="en-US" dirty="0" smtClean="0"/>
              <a:t>Pork, Ham, Fresh center slice </a:t>
            </a:r>
          </a:p>
          <a:p>
            <a:r>
              <a:rPr lang="en-US" dirty="0" smtClean="0"/>
              <a:t>Beef, Brisket, whole </a:t>
            </a:r>
          </a:p>
          <a:p>
            <a:r>
              <a:rPr lang="en-US" dirty="0" smtClean="0"/>
              <a:t>Lamb, Leg, American style roast </a:t>
            </a:r>
          </a:p>
          <a:p>
            <a:r>
              <a:rPr lang="en-US" dirty="0" smtClean="0"/>
              <a:t>Pork, Ham, Fresh rump portion </a:t>
            </a:r>
          </a:p>
          <a:p>
            <a:r>
              <a:rPr lang="en-US" dirty="0" smtClean="0"/>
              <a:t>Beef, Chuck, arm roast </a:t>
            </a:r>
          </a:p>
          <a:p>
            <a:r>
              <a:rPr lang="en-US" dirty="0" smtClean="0"/>
              <a:t>Lamb, Leg, center slice </a:t>
            </a:r>
          </a:p>
          <a:p>
            <a:r>
              <a:rPr lang="en-US" dirty="0" smtClean="0"/>
              <a:t>Pork, Ham, Fresh shank portion </a:t>
            </a:r>
          </a:p>
          <a:p>
            <a:r>
              <a:rPr lang="en-US" dirty="0" smtClean="0"/>
              <a:t>Beef, Chuck, arm roast, boneless</a:t>
            </a:r>
          </a:p>
          <a:p>
            <a:r>
              <a:rPr lang="en-US" dirty="0" smtClean="0"/>
              <a:t>Lamb, Leg, French style roast </a:t>
            </a:r>
          </a:p>
          <a:p>
            <a:r>
              <a:rPr lang="en-US" dirty="0" smtClean="0"/>
              <a:t>Pork, Loin, blade chop </a:t>
            </a:r>
          </a:p>
          <a:p>
            <a:r>
              <a:rPr lang="en-US" dirty="0" smtClean="0"/>
              <a:t>Beef, Chuck, blade roast </a:t>
            </a:r>
          </a:p>
          <a:p>
            <a:r>
              <a:rPr lang="en-US" dirty="0" smtClean="0"/>
              <a:t>Lamb, Leg, sirloin chop </a:t>
            </a:r>
          </a:p>
          <a:p>
            <a:r>
              <a:rPr lang="en-US" dirty="0" smtClean="0"/>
              <a:t>Pork, Loin, blade roast </a:t>
            </a:r>
          </a:p>
          <a:p>
            <a:endParaRPr lang="en-US" dirty="0"/>
          </a:p>
        </p:txBody>
      </p:sp>
      <p:pic>
        <p:nvPicPr>
          <p:cNvPr id="22530" name="Picture 2" descr="http://animalscience.tamu.edu/files/2012/05/LambSirloinCho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05000"/>
            <a:ext cx="4076700" cy="3057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Beef,Brisket</a:t>
            </a:r>
            <a:r>
              <a:rPr lang="en-US" dirty="0" smtClean="0"/>
              <a:t>, flat half </a:t>
            </a:r>
          </a:p>
          <a:p>
            <a:r>
              <a:rPr lang="en-US" dirty="0" smtClean="0"/>
              <a:t>Lamb, Breast, Denver Style ribs </a:t>
            </a:r>
          </a:p>
          <a:p>
            <a:r>
              <a:rPr lang="en-US" dirty="0" smtClean="0"/>
              <a:t>Pork, Ham, Fresh center slice </a:t>
            </a:r>
          </a:p>
          <a:p>
            <a:r>
              <a:rPr lang="en-US" dirty="0" smtClean="0"/>
              <a:t>Beef, Brisket, whole </a:t>
            </a:r>
          </a:p>
          <a:p>
            <a:r>
              <a:rPr lang="en-US" dirty="0" smtClean="0"/>
              <a:t>Lamb, Leg, American style roast </a:t>
            </a:r>
          </a:p>
          <a:p>
            <a:r>
              <a:rPr lang="en-US" dirty="0" smtClean="0"/>
              <a:t>Pork, Ham, Fresh rump portion </a:t>
            </a:r>
          </a:p>
          <a:p>
            <a:r>
              <a:rPr lang="en-US" dirty="0" smtClean="0"/>
              <a:t>Beef, Chuck, arm roast </a:t>
            </a:r>
          </a:p>
          <a:p>
            <a:r>
              <a:rPr lang="en-US" dirty="0" smtClean="0"/>
              <a:t>Lamb, Leg, center slice </a:t>
            </a:r>
          </a:p>
          <a:p>
            <a:r>
              <a:rPr lang="en-US" dirty="0" smtClean="0"/>
              <a:t>Pork, Ham, Fresh shank portion </a:t>
            </a:r>
          </a:p>
          <a:p>
            <a:r>
              <a:rPr lang="en-US" dirty="0" smtClean="0"/>
              <a:t>Beef, Chuck, arm roast, boneless</a:t>
            </a:r>
          </a:p>
          <a:p>
            <a:r>
              <a:rPr lang="en-US" dirty="0" smtClean="0"/>
              <a:t>Lamb, Leg, French style roast </a:t>
            </a:r>
          </a:p>
          <a:p>
            <a:r>
              <a:rPr lang="en-US" dirty="0" smtClean="0"/>
              <a:t>Pork, Loin, blade chop </a:t>
            </a:r>
          </a:p>
          <a:p>
            <a:r>
              <a:rPr lang="en-US" dirty="0" smtClean="0"/>
              <a:t>Beef, Chuck, blade roast </a:t>
            </a:r>
          </a:p>
          <a:p>
            <a:r>
              <a:rPr lang="en-US" dirty="0" smtClean="0"/>
              <a:t>Lamb, Leg, sirloin chop </a:t>
            </a:r>
          </a:p>
          <a:p>
            <a:r>
              <a:rPr lang="en-US" dirty="0" smtClean="0"/>
              <a:t>Pork, Loin, blade roast </a:t>
            </a:r>
          </a:p>
          <a:p>
            <a:endParaRPr lang="en-US" dirty="0"/>
          </a:p>
        </p:txBody>
      </p:sp>
      <p:pic>
        <p:nvPicPr>
          <p:cNvPr id="21506" name="Picture 2" descr="http://animalscience.tamu.edu/files/2012/05/BeefArmPotRstBn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3873500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Beef,Brisket</a:t>
            </a:r>
            <a:r>
              <a:rPr lang="en-US" dirty="0" smtClean="0"/>
              <a:t>, flat half </a:t>
            </a:r>
          </a:p>
          <a:p>
            <a:r>
              <a:rPr lang="en-US" dirty="0" smtClean="0"/>
              <a:t>Lamb, Breast, Denver Style ribs </a:t>
            </a:r>
          </a:p>
          <a:p>
            <a:r>
              <a:rPr lang="en-US" dirty="0" smtClean="0"/>
              <a:t>Pork, Ham, Fresh center slice </a:t>
            </a:r>
          </a:p>
          <a:p>
            <a:r>
              <a:rPr lang="en-US" dirty="0" smtClean="0"/>
              <a:t>Beef, Brisket, whole </a:t>
            </a:r>
          </a:p>
          <a:p>
            <a:r>
              <a:rPr lang="en-US" dirty="0" smtClean="0"/>
              <a:t>Lamb, Leg, American style roast </a:t>
            </a:r>
          </a:p>
          <a:p>
            <a:r>
              <a:rPr lang="en-US" dirty="0" smtClean="0"/>
              <a:t>Pork, Ham, Fresh rump portion </a:t>
            </a:r>
          </a:p>
          <a:p>
            <a:r>
              <a:rPr lang="en-US" dirty="0" smtClean="0"/>
              <a:t>Beef, Chuck, arm roast </a:t>
            </a:r>
          </a:p>
          <a:p>
            <a:r>
              <a:rPr lang="en-US" dirty="0" smtClean="0"/>
              <a:t>Lamb, Leg, center slice </a:t>
            </a:r>
          </a:p>
          <a:p>
            <a:r>
              <a:rPr lang="en-US" dirty="0" smtClean="0"/>
              <a:t>Pork, Ham, Fresh shank portion </a:t>
            </a:r>
          </a:p>
          <a:p>
            <a:r>
              <a:rPr lang="en-US" dirty="0" smtClean="0"/>
              <a:t>Beef, Chuck, arm roast, boneless</a:t>
            </a:r>
          </a:p>
          <a:p>
            <a:r>
              <a:rPr lang="en-US" dirty="0" smtClean="0"/>
              <a:t>Lamb, Leg, French style roast </a:t>
            </a:r>
          </a:p>
          <a:p>
            <a:r>
              <a:rPr lang="en-US" dirty="0" smtClean="0"/>
              <a:t>Pork, Loin, blade chop </a:t>
            </a:r>
          </a:p>
          <a:p>
            <a:r>
              <a:rPr lang="en-US" dirty="0" smtClean="0"/>
              <a:t>Beef, Chuck, blade roast </a:t>
            </a:r>
          </a:p>
          <a:p>
            <a:r>
              <a:rPr lang="en-US" dirty="0" smtClean="0"/>
              <a:t>Lamb, Leg, sirloin chop </a:t>
            </a:r>
          </a:p>
          <a:p>
            <a:r>
              <a:rPr lang="en-US" dirty="0" smtClean="0"/>
              <a:t>Pork, Loin, blade roast </a:t>
            </a:r>
          </a:p>
          <a:p>
            <a:endParaRPr lang="en-US" dirty="0"/>
          </a:p>
        </p:txBody>
      </p:sp>
      <p:pic>
        <p:nvPicPr>
          <p:cNvPr id="20482" name="Picture 2" descr="http://animalscience.tamu.edu/files/2012/05/PorkHamsli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81200"/>
            <a:ext cx="4076700" cy="3057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#8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Beef,Brisket</a:t>
            </a:r>
            <a:r>
              <a:rPr lang="en-US" dirty="0" smtClean="0"/>
              <a:t>, flat half </a:t>
            </a:r>
          </a:p>
          <a:p>
            <a:r>
              <a:rPr lang="en-US" dirty="0" smtClean="0"/>
              <a:t>Lamb, Breast, Denver Style ribs </a:t>
            </a:r>
          </a:p>
          <a:p>
            <a:r>
              <a:rPr lang="en-US" dirty="0" smtClean="0"/>
              <a:t>Pork, Ham, Fresh center slice </a:t>
            </a:r>
          </a:p>
          <a:p>
            <a:r>
              <a:rPr lang="en-US" dirty="0" smtClean="0"/>
              <a:t>Beef, Brisket, whole </a:t>
            </a:r>
          </a:p>
          <a:p>
            <a:r>
              <a:rPr lang="en-US" dirty="0" smtClean="0"/>
              <a:t>Lamb, Leg, American style roast </a:t>
            </a:r>
          </a:p>
          <a:p>
            <a:r>
              <a:rPr lang="en-US" dirty="0" smtClean="0"/>
              <a:t>Pork, Ham, Fresh rump portion </a:t>
            </a:r>
          </a:p>
          <a:p>
            <a:r>
              <a:rPr lang="en-US" dirty="0" smtClean="0"/>
              <a:t>Beef, Chuck, arm roast </a:t>
            </a:r>
          </a:p>
          <a:p>
            <a:r>
              <a:rPr lang="en-US" dirty="0" smtClean="0"/>
              <a:t>Lamb, Leg, center slice </a:t>
            </a:r>
          </a:p>
          <a:p>
            <a:r>
              <a:rPr lang="en-US" dirty="0" smtClean="0"/>
              <a:t>Pork, Ham, Fresh shank portion </a:t>
            </a:r>
          </a:p>
          <a:p>
            <a:r>
              <a:rPr lang="en-US" dirty="0" smtClean="0"/>
              <a:t>Beef, Chuck, arm roast, boneless</a:t>
            </a:r>
          </a:p>
          <a:p>
            <a:r>
              <a:rPr lang="en-US" dirty="0" smtClean="0"/>
              <a:t>Lamb, Leg, French style roast </a:t>
            </a:r>
          </a:p>
          <a:p>
            <a:r>
              <a:rPr lang="en-US" dirty="0" smtClean="0"/>
              <a:t>Pork, Loin, blade chop </a:t>
            </a:r>
          </a:p>
          <a:p>
            <a:r>
              <a:rPr lang="en-US" dirty="0" smtClean="0"/>
              <a:t>Beef, Chuck, blade roast </a:t>
            </a:r>
          </a:p>
          <a:p>
            <a:r>
              <a:rPr lang="en-US" dirty="0" smtClean="0"/>
              <a:t>Lamb, Leg, sirloin chop </a:t>
            </a:r>
          </a:p>
          <a:p>
            <a:r>
              <a:rPr lang="en-US" dirty="0" smtClean="0"/>
              <a:t>Pork, Loin, blade roast </a:t>
            </a:r>
          </a:p>
          <a:p>
            <a:endParaRPr lang="en-US" dirty="0"/>
          </a:p>
        </p:txBody>
      </p:sp>
      <p:pic>
        <p:nvPicPr>
          <p:cNvPr id="19458" name="Picture 2" descr="http://animalscience.tamu.edu/files/2012/05/PorkBladecho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200" y="1905000"/>
            <a:ext cx="3873500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835</Words>
  <Application>Microsoft Office PowerPoint</Application>
  <PresentationFormat>On-screen Show (4:3)</PresentationFormat>
  <Paragraphs>144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Livestock Skillathon</vt:lpstr>
      <vt:lpstr>#1</vt:lpstr>
      <vt:lpstr>#2</vt:lpstr>
      <vt:lpstr>#3</vt:lpstr>
      <vt:lpstr>#4</vt:lpstr>
      <vt:lpstr>#5</vt:lpstr>
      <vt:lpstr>#6</vt:lpstr>
      <vt:lpstr>#7</vt:lpstr>
      <vt:lpstr>#8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4</cp:revision>
  <dcterms:created xsi:type="dcterms:W3CDTF">2013-02-21T21:16:55Z</dcterms:created>
  <dcterms:modified xsi:type="dcterms:W3CDTF">2013-02-21T21:47:41Z</dcterms:modified>
</cp:coreProperties>
</file>