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385A-DE69-4F7B-BBA2-B8C394835BB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55F1-9091-4DEC-968F-FE8EED011D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85A-DE69-4F7B-BBA2-B8C394835BB2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55F1-9091-4DEC-968F-FE8EED011D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Livestock </a:t>
            </a:r>
            <a:r>
              <a:rPr lang="en-US" dirty="0" err="1" smtClean="0"/>
              <a:t>Skillathon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Meats Judging #2</a:t>
            </a:r>
          </a:p>
          <a:p>
            <a:r>
              <a:rPr lang="en-US" dirty="0" smtClean="0"/>
              <a:t>Place each class based on muscling, trimness and quality.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#1 – Beef T-Bone Steak Class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000" t="32734" r="21250" b="21000"/>
          <a:stretch>
            <a:fillRect/>
          </a:stretch>
        </p:blipFill>
        <p:spPr bwMode="auto">
          <a:xfrm>
            <a:off x="914400" y="1371600"/>
            <a:ext cx="726331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#2 – Beef Rounds Class 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 l="29375" t="32000" r="25000" b="9000"/>
          <a:stretch>
            <a:fillRect/>
          </a:stretch>
        </p:blipFill>
        <p:spPr bwMode="auto">
          <a:xfrm>
            <a:off x="990600" y="838200"/>
            <a:ext cx="7162800" cy="5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#3 – Beef T-Bones Class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8750" t="25000" r="23125" b="8000"/>
          <a:stretch>
            <a:fillRect/>
          </a:stretch>
        </p:blipFill>
        <p:spPr bwMode="auto">
          <a:xfrm>
            <a:off x="1447800" y="990599"/>
            <a:ext cx="6324600" cy="550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#4 – Pork Loin Chop Class 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 l="28750" t="25000" r="23750" b="15000"/>
          <a:stretch>
            <a:fillRect/>
          </a:stretch>
        </p:blipFill>
        <p:spPr bwMode="auto">
          <a:xfrm>
            <a:off x="1295400" y="990600"/>
            <a:ext cx="704596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Official </a:t>
            </a:r>
            <a:r>
              <a:rPr lang="en-US" dirty="0" err="1" smtClean="0"/>
              <a:t>Placings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Beef T-Bone Steak     3 – 2 – 1 – 4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Beef Rounds   3 – 4 – 2 – 1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Beef T-Bones   3 – 1 – 2 – 4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Pork Loin Chop    4 – 2 – 3 – 1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83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Livestock Skillathon</vt:lpstr>
      <vt:lpstr>#1 – Beef T-Bone Steak Class </vt:lpstr>
      <vt:lpstr>#2 – Beef Rounds Class </vt:lpstr>
      <vt:lpstr>#3 – Beef T-Bones Class </vt:lpstr>
      <vt:lpstr>#4 – Pork Loin Chop Class </vt:lpstr>
      <vt:lpstr>Official Placings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Skillathon</dc:title>
  <dc:creator>David and Deanne</dc:creator>
  <cp:lastModifiedBy>David and Deanne</cp:lastModifiedBy>
  <cp:revision>6</cp:revision>
  <dcterms:created xsi:type="dcterms:W3CDTF">2013-02-22T19:07:40Z</dcterms:created>
  <dcterms:modified xsi:type="dcterms:W3CDTF">2013-02-22T19:49:28Z</dcterms:modified>
</cp:coreProperties>
</file>