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85A-DE69-4F7B-BBA2-B8C394835BB2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55F1-9091-4DEC-968F-FE8EED011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Livestock </a:t>
            </a:r>
            <a:r>
              <a:rPr lang="en-US" dirty="0" err="1" smtClean="0"/>
              <a:t>Skillathon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Meats Judging #1</a:t>
            </a:r>
          </a:p>
          <a:p>
            <a:r>
              <a:rPr lang="en-US" dirty="0" smtClean="0"/>
              <a:t>Place each class based on muscling, trimness and quality.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#1 – Beef T-Bone Steak Class 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9375" t="18000" r="38125" b="7000"/>
          <a:stretch>
            <a:fillRect/>
          </a:stretch>
        </p:blipFill>
        <p:spPr bwMode="auto">
          <a:xfrm>
            <a:off x="1371600" y="1066800"/>
            <a:ext cx="62301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#2 – Pork Rib Chop Class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29000" r="43125" b="21000"/>
          <a:stretch>
            <a:fillRect/>
          </a:stretch>
        </p:blipFill>
        <p:spPr bwMode="auto">
          <a:xfrm>
            <a:off x="685800" y="1143000"/>
            <a:ext cx="786231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#3 – Lamb Loin Chop Class </a:t>
            </a: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12696" t="28086" r="41357" b="24086"/>
          <a:stretch>
            <a:fillRect/>
          </a:stretch>
        </p:blipFill>
        <p:spPr bwMode="auto">
          <a:xfrm>
            <a:off x="914400" y="1371600"/>
            <a:ext cx="749582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#4 – Pork Loin Chop Class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31000" r="43125" b="25000"/>
          <a:stretch>
            <a:fillRect/>
          </a:stretch>
        </p:blipFill>
        <p:spPr bwMode="auto">
          <a:xfrm>
            <a:off x="457200" y="1447800"/>
            <a:ext cx="816032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#5 – Pork Sirloin Chop Class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21000" r="43750" b="26000"/>
          <a:stretch>
            <a:fillRect/>
          </a:stretch>
        </p:blipFill>
        <p:spPr bwMode="auto">
          <a:xfrm>
            <a:off x="1066800" y="1219200"/>
            <a:ext cx="70089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#6 – Lamb Loin Chop Class 2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23000" r="39375" b="23000"/>
          <a:stretch>
            <a:fillRect/>
          </a:stretch>
        </p:blipFill>
        <p:spPr bwMode="auto">
          <a:xfrm>
            <a:off x="838200" y="1066800"/>
            <a:ext cx="775264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</a:t>
            </a:r>
            <a:r>
              <a:rPr lang="en-US" dirty="0" err="1" smtClean="0"/>
              <a:t>Placings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Beef T-Bone Steak     4 – 3 – 1 –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Pork Rib Chop    4 – 1 – 3 – 2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Lamb Loin Chop   3 – 1 – 2 – 4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Pork Loin Chop    2 – 1 – 4 – 3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Pork Sirloin Chop   4 – 3 – 1 – 2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Lamb Loin Chop </a:t>
            </a:r>
            <a:r>
              <a:rPr lang="en-US" dirty="0"/>
              <a:t>#</a:t>
            </a:r>
            <a:r>
              <a:rPr lang="en-US" dirty="0" smtClean="0"/>
              <a:t>2     3 – 2 – 4 – 1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124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Livestock Skillathon</vt:lpstr>
      <vt:lpstr>#1 – Beef T-Bone Steak Class </vt:lpstr>
      <vt:lpstr>#2 – Pork Rib Chop Class </vt:lpstr>
      <vt:lpstr>#3 – Lamb Loin Chop Class </vt:lpstr>
      <vt:lpstr>#4 – Pork Loin Chop Class </vt:lpstr>
      <vt:lpstr>#5 – Pork Sirloin Chop Class </vt:lpstr>
      <vt:lpstr>#6 – Lamb Loin Chop Class 2</vt:lpstr>
      <vt:lpstr>Official Placings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Skillathon</dc:title>
  <dc:creator>David and Deanne</dc:creator>
  <cp:lastModifiedBy>David and Deanne</cp:lastModifiedBy>
  <cp:revision>4</cp:revision>
  <dcterms:created xsi:type="dcterms:W3CDTF">2013-02-22T19:07:40Z</dcterms:created>
  <dcterms:modified xsi:type="dcterms:W3CDTF">2013-02-22T19:49:56Z</dcterms:modified>
</cp:coreProperties>
</file>