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6" r:id="rId3"/>
    <p:sldId id="269" r:id="rId4"/>
    <p:sldId id="267" r:id="rId5"/>
    <p:sldId id="268" r:id="rId6"/>
    <p:sldId id="270" r:id="rId7"/>
    <p:sldId id="271" r:id="rId8"/>
    <p:sldId id="272" r:id="rId9"/>
    <p:sldId id="273" r:id="rId10"/>
    <p:sldId id="274" r:id="rId11"/>
    <p:sldId id="275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233AE-E242-4318-B1A7-2465B32EFF84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17138-A14B-4B25-B080-1C3A7B97F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17138-A14B-4B25-B080-1C3A7B97FC8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CF75B-AC1B-46A4-8965-25FF93C932AE}" type="datetimeFigureOut">
              <a:rPr lang="en-US" smtClean="0"/>
              <a:pPr/>
              <a:t>3/23/2013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3A4A-D955-4521-954F-ADF728254D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Livestock Quiz </a:t>
            </a:r>
            <a:r>
              <a:rPr lang="en-US" dirty="0" smtClean="0"/>
              <a:t>#6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629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9. </a:t>
            </a:r>
            <a:r>
              <a:rPr lang="en-US" sz="3200" dirty="0" smtClean="0"/>
              <a:t>___________ </a:t>
            </a:r>
            <a:r>
              <a:rPr lang="en-US" sz="3200" dirty="0" smtClean="0"/>
              <a:t>is a fungus that gets into the skin and develops a rough condition </a:t>
            </a:r>
            <a:r>
              <a:rPr lang="en-US" sz="3200" dirty="0" smtClean="0"/>
              <a:t>where </a:t>
            </a:r>
            <a:r>
              <a:rPr lang="en-US" sz="3200" dirty="0" smtClean="0"/>
              <a:t>the hair drops out in patches.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Foot </a:t>
            </a:r>
            <a:r>
              <a:rPr lang="en-US" sz="3200" dirty="0" smtClean="0"/>
              <a:t>Rot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Shipping </a:t>
            </a:r>
            <a:r>
              <a:rPr lang="en-US" sz="3200" dirty="0" smtClean="0"/>
              <a:t>Fever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Ringworm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Pinkeye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90600"/>
            <a:ext cx="7620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10</a:t>
            </a:r>
            <a:r>
              <a:rPr lang="en-US" sz="3200" dirty="0" smtClean="0"/>
              <a:t>. </a:t>
            </a:r>
            <a:r>
              <a:rPr lang="en-US" sz="3200" dirty="0" smtClean="0"/>
              <a:t>Which </a:t>
            </a:r>
            <a:r>
              <a:rPr lang="en-US" sz="3200" dirty="0" smtClean="0"/>
              <a:t>of the following breeds of cattle was developed in Texas? The breed is 5/8 </a:t>
            </a:r>
            <a:r>
              <a:rPr lang="en-US" sz="3200" dirty="0" smtClean="0"/>
              <a:t>Shorthorn </a:t>
            </a:r>
            <a:r>
              <a:rPr lang="en-US" sz="3200" dirty="0" smtClean="0"/>
              <a:t>and 3/8 Brahman. They are known for their growth rate, long life and hardiness.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Saler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Angus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Polled </a:t>
            </a:r>
            <a:r>
              <a:rPr lang="en-US" sz="3200" dirty="0" smtClean="0"/>
              <a:t>Hereford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Santa </a:t>
            </a:r>
            <a:r>
              <a:rPr lang="en-US" sz="3200" dirty="0" err="1" smtClean="0"/>
              <a:t>Gertrudis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990600" y="1447800"/>
            <a:ext cx="6705600" cy="4800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</a:t>
            </a:r>
            <a:r>
              <a:rPr lang="en-US" dirty="0" smtClean="0"/>
              <a:t>. </a:t>
            </a:r>
            <a:r>
              <a:rPr lang="en-US" dirty="0" smtClean="0"/>
              <a:t>Testosterone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</a:t>
            </a:r>
            <a:r>
              <a:rPr lang="en-US" dirty="0" smtClean="0"/>
              <a:t>Docking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smtClean="0"/>
              <a:t>1100 to 1350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smtClean="0"/>
              <a:t>Withdrawal Time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err="1" smtClean="0"/>
              <a:t>Monogastric</a:t>
            </a:r>
            <a:r>
              <a:rPr lang="en-US" dirty="0" smtClean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A. </a:t>
            </a:r>
            <a:r>
              <a:rPr lang="en-US" dirty="0" smtClean="0"/>
              <a:t>Ruminants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smtClean="0"/>
              <a:t>Quality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B. </a:t>
            </a:r>
            <a:r>
              <a:rPr lang="en-US" dirty="0" err="1" smtClean="0"/>
              <a:t>Cotted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C. </a:t>
            </a:r>
            <a:r>
              <a:rPr lang="en-US" dirty="0" smtClean="0"/>
              <a:t>Ringworm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D. </a:t>
            </a:r>
            <a:r>
              <a:rPr lang="en-US" dirty="0" smtClean="0"/>
              <a:t>Santa </a:t>
            </a:r>
            <a:r>
              <a:rPr lang="en-US" dirty="0" err="1" smtClean="0"/>
              <a:t>Gertrudis</a:t>
            </a:r>
            <a:r>
              <a:rPr lang="en-US" smtClean="0"/>
              <a:t>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1066800"/>
            <a:ext cx="7162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/>
              <a:t>_____________ </a:t>
            </a:r>
            <a:r>
              <a:rPr lang="en-US" sz="3200" dirty="0" smtClean="0"/>
              <a:t>is the hormone that causes the secondary sex characteristics in the </a:t>
            </a:r>
            <a:r>
              <a:rPr lang="en-US" sz="3200" dirty="0" smtClean="0"/>
              <a:t>ram/boar/bull</a:t>
            </a:r>
            <a:r>
              <a:rPr lang="en-US" sz="3200" dirty="0" smtClean="0"/>
              <a:t>. 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Oxytocin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Testosterone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Estrogen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Progesterone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7010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2. </a:t>
            </a:r>
            <a:r>
              <a:rPr lang="en-US" sz="3200" dirty="0" smtClean="0"/>
              <a:t>Which </a:t>
            </a:r>
            <a:r>
              <a:rPr lang="en-US" sz="3200" dirty="0" smtClean="0"/>
              <a:t>of the following is NOT a method of castration used for lambs</a:t>
            </a:r>
            <a:r>
              <a:rPr lang="en-US" sz="3200" dirty="0" smtClean="0"/>
              <a:t>?</a:t>
            </a:r>
          </a:p>
          <a:p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The </a:t>
            </a:r>
            <a:r>
              <a:rPr lang="en-US" sz="3200" dirty="0" smtClean="0"/>
              <a:t>knife method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Docking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Elastrator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Burdizzo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143000"/>
            <a:ext cx="6934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3. </a:t>
            </a:r>
            <a:r>
              <a:rPr lang="en-US" sz="3200" dirty="0" smtClean="0"/>
              <a:t>The </a:t>
            </a:r>
            <a:r>
              <a:rPr lang="en-US" sz="3200" dirty="0" smtClean="0"/>
              <a:t>ideal mature weight for market steers is _______ pounds.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250 </a:t>
            </a:r>
            <a:r>
              <a:rPr lang="en-US" sz="3200" dirty="0" smtClean="0"/>
              <a:t>to 300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750 </a:t>
            </a:r>
            <a:r>
              <a:rPr lang="en-US" sz="3200" dirty="0" smtClean="0"/>
              <a:t>to 900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1100 </a:t>
            </a:r>
            <a:r>
              <a:rPr lang="en-US" sz="3200" dirty="0" smtClean="0"/>
              <a:t>to 1350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1500 </a:t>
            </a:r>
            <a:r>
              <a:rPr lang="en-US" sz="3200" dirty="0" smtClean="0"/>
              <a:t>to 1800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7010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4</a:t>
            </a:r>
            <a:r>
              <a:rPr lang="en-US" sz="3200" dirty="0" smtClean="0"/>
              <a:t>. </a:t>
            </a:r>
            <a:r>
              <a:rPr lang="en-US" sz="3200" dirty="0" smtClean="0"/>
              <a:t>_________ is the period of time that must pass between the last treatment with a </a:t>
            </a:r>
            <a:r>
              <a:rPr lang="en-US" sz="3200" dirty="0" smtClean="0"/>
              <a:t>drug </a:t>
            </a:r>
            <a:r>
              <a:rPr lang="en-US" sz="3200" dirty="0" smtClean="0"/>
              <a:t>and slaughter.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Over </a:t>
            </a:r>
            <a:r>
              <a:rPr lang="en-US" sz="3200" dirty="0" smtClean="0"/>
              <a:t>the Counter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Prescription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Withdrawal </a:t>
            </a:r>
            <a:r>
              <a:rPr lang="en-US" sz="3200" dirty="0" smtClean="0"/>
              <a:t>Time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Extra </a:t>
            </a:r>
            <a:r>
              <a:rPr lang="en-US" sz="3200" dirty="0" smtClean="0"/>
              <a:t>label drug use 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143000"/>
            <a:ext cx="6248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 startAt="5"/>
            </a:pPr>
            <a:r>
              <a:rPr lang="en-US" sz="3200" dirty="0" smtClean="0"/>
              <a:t>The </a:t>
            </a:r>
            <a:r>
              <a:rPr lang="en-US" sz="3200" dirty="0" smtClean="0"/>
              <a:t>pig is a simple stomached animal called a _____________. 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Ruminant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Hind </a:t>
            </a:r>
            <a:r>
              <a:rPr lang="en-US" sz="3200" dirty="0" smtClean="0"/>
              <a:t>gut </a:t>
            </a:r>
            <a:r>
              <a:rPr lang="en-US" sz="3200" dirty="0" err="1" smtClean="0"/>
              <a:t>fermenter</a:t>
            </a:r>
            <a:r>
              <a:rPr lang="en-US" sz="3200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Monogastric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None </a:t>
            </a:r>
            <a:r>
              <a:rPr lang="en-US" sz="3200" dirty="0" smtClean="0"/>
              <a:t>of the above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066800"/>
            <a:ext cx="7086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6. </a:t>
            </a:r>
            <a:r>
              <a:rPr lang="en-US" sz="3200" dirty="0" smtClean="0"/>
              <a:t>Beef </a:t>
            </a:r>
            <a:r>
              <a:rPr lang="en-US" sz="3200" dirty="0" smtClean="0"/>
              <a:t>animals are called _________ because they have a </a:t>
            </a:r>
            <a:r>
              <a:rPr lang="en-US" sz="3200" dirty="0" smtClean="0"/>
              <a:t>four compartment </a:t>
            </a:r>
            <a:r>
              <a:rPr lang="en-US" sz="3200" dirty="0" smtClean="0"/>
              <a:t>stomach.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Ruminants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Hind </a:t>
            </a:r>
            <a:r>
              <a:rPr lang="en-US" sz="3200" dirty="0" smtClean="0"/>
              <a:t>gut </a:t>
            </a:r>
            <a:r>
              <a:rPr lang="en-US" sz="3200" dirty="0" err="1" smtClean="0"/>
              <a:t>fermenters</a:t>
            </a:r>
            <a:r>
              <a:rPr lang="en-US" sz="3200" dirty="0" smtClean="0"/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Monogastrics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None </a:t>
            </a:r>
            <a:r>
              <a:rPr lang="en-US" sz="3200" dirty="0" smtClean="0"/>
              <a:t>of the above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629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7. </a:t>
            </a:r>
            <a:r>
              <a:rPr lang="en-US" sz="3200" dirty="0" smtClean="0"/>
              <a:t>Beef </a:t>
            </a:r>
            <a:r>
              <a:rPr lang="en-US" sz="3200" dirty="0" smtClean="0"/>
              <a:t>carcass ________ grades are based upon marbling and maturity. </a:t>
            </a:r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Yield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Rib </a:t>
            </a:r>
            <a:r>
              <a:rPr lang="en-US" sz="3200" dirty="0" smtClean="0"/>
              <a:t>eye area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Quality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Fat </a:t>
            </a:r>
            <a:r>
              <a:rPr lang="en-US" sz="3200" dirty="0" smtClean="0"/>
              <a:t>thickness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629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 startAt="8"/>
            </a:pPr>
            <a:r>
              <a:rPr lang="en-US" sz="3200" dirty="0" smtClean="0"/>
              <a:t>__________ </a:t>
            </a:r>
            <a:r>
              <a:rPr lang="en-US" sz="3200" dirty="0" smtClean="0"/>
              <a:t>is a term that is used to describe wool that is badly matted or tangled. </a:t>
            </a:r>
            <a:endParaRPr lang="en-US" sz="3200" dirty="0" smtClean="0"/>
          </a:p>
          <a:p>
            <a:pPr marL="514350" indent="-514350"/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Tags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err="1" smtClean="0"/>
              <a:t>Cotted</a:t>
            </a:r>
            <a:r>
              <a:rPr lang="en-US" sz="3200" dirty="0" smtClean="0"/>
              <a:t> </a:t>
            </a:r>
            <a:endParaRPr lang="en-US" sz="3200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Dead </a:t>
            </a:r>
            <a:r>
              <a:rPr lang="en-US" sz="3200" dirty="0" smtClean="0"/>
              <a:t>wool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Shrink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296</Words>
  <Application>Microsoft Office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Livestock Skillathon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21</cp:revision>
  <dcterms:created xsi:type="dcterms:W3CDTF">2013-02-10T03:29:15Z</dcterms:created>
  <dcterms:modified xsi:type="dcterms:W3CDTF">2013-03-24T02:42:19Z</dcterms:modified>
</cp:coreProperties>
</file>