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B052-9C0B-4FCF-8273-9C609AAF8F1C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4E80C-8C30-4FE3-B679-B253422C3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</a:t>
            </a:r>
            <a:r>
              <a:rPr lang="en-US" dirty="0" smtClean="0"/>
              <a:t>#5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9. ___________ involves the collection of embryos from a donor cow and implanting them in other cows called recipients.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Pasture Breeding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Embryo Transfer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AI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Handmating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10. Which of the following is a swine breed developed in America. The breed is solid red, has droopy ears and grows quickly.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Chester White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Tamworth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Duroc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Spot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A. </a:t>
            </a:r>
            <a:r>
              <a:rPr lang="en-US" dirty="0" err="1" smtClean="0"/>
              <a:t>Brangus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Mastitis 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D</a:t>
            </a:r>
            <a:r>
              <a:rPr lang="en-US" dirty="0" smtClean="0"/>
              <a:t>. Line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A. White muscle 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err="1" smtClean="0"/>
              <a:t>Wether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Birth Weight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A. Angus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Castration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Embryo Transfer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err="1" smtClean="0"/>
              <a:t>Duroc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Which of the following breeds of cattle was developed by the United States Department of Agriculture? </a:t>
            </a:r>
            <a:endParaRPr lang="en-US" dirty="0"/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Brangus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Gelbvieh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Angus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Hereford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 _________ is an inflammation of the udder or mammary gland caused by a bacterial </a:t>
            </a:r>
          </a:p>
          <a:p>
            <a:pPr>
              <a:buNone/>
            </a:pPr>
            <a:r>
              <a:rPr lang="en-US" dirty="0" smtClean="0"/>
              <a:t>infection.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Lactation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Ketosis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Mastitis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Dystocia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_______ is a form of inbreeding in which an attempt is made to concentrate the </a:t>
            </a:r>
          </a:p>
          <a:p>
            <a:pPr>
              <a:buNone/>
            </a:pPr>
            <a:r>
              <a:rPr lang="en-US" dirty="0" smtClean="0"/>
              <a:t>    inheritance of an outstanding ancestor in a herd.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Crossbreeding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Heterosis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Out crossing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Line Breeding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_____________ is a disease that affects lambs and is caused by a lack of vitamin E and selenium. Lambs affected cannot walk or nurse properly.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White Muscle Disease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Foot Rot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Navel ill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Parasites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5"/>
            </a:pPr>
            <a:r>
              <a:rPr lang="en-US" dirty="0" smtClean="0"/>
              <a:t>A ___________ is a castrated male lamb.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Ram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Steer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Wether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Ewe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6. ___________ is the weight of a lamb taken within 24 hours after birth.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Birth date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Weaning Weight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Birth Weight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Yearling Weight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7. Which of the following beef breeds originated in Scotland and is known for its carcass quality and mothering ability. These animals are polled with a black, smooth coat.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Angus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Hereford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Charolais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Shorthorn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8. __________ is the removal of the testicles.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Docking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Castration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Weaning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Injection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305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Livestock Skillathon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Barbara Wingfield</cp:lastModifiedBy>
  <cp:revision>7</cp:revision>
  <dcterms:created xsi:type="dcterms:W3CDTF">2013-02-17T00:19:19Z</dcterms:created>
  <dcterms:modified xsi:type="dcterms:W3CDTF">2014-03-17T19:03:48Z</dcterms:modified>
</cp:coreProperties>
</file>