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5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4B052-9C0B-4FCF-8273-9C609AAF8F1C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Livestock </a:t>
            </a:r>
            <a:r>
              <a:rPr lang="en-US" dirty="0" err="1" smtClean="0"/>
              <a:t>Skillathon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Livestock Quiz #4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9. </a:t>
            </a:r>
            <a:r>
              <a:rPr lang="en-US" dirty="0" smtClean="0"/>
              <a:t>A _________ is an intact male </a:t>
            </a:r>
            <a:r>
              <a:rPr lang="en-US" dirty="0" smtClean="0"/>
              <a:t>pig.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Ram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Bull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Boar 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Stallion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8. __________ is the most essential and cheapest off all the nutrients provided to </a:t>
            </a:r>
            <a:r>
              <a:rPr lang="en-US" dirty="0" smtClean="0"/>
              <a:t>livestock</a:t>
            </a:r>
            <a:r>
              <a:rPr lang="en-US" dirty="0" smtClean="0"/>
              <a:t>.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Water 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Protein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Vitamins 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Minerals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B.  </a:t>
            </a:r>
            <a:r>
              <a:rPr lang="en-US" dirty="0" err="1" smtClean="0"/>
              <a:t>Linebreeding</a:t>
            </a:r>
            <a:endParaRPr lang="en-US" dirty="0" smtClean="0"/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D. Skin would stay standing up in the pinch for more than 2-3 seconds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 B. Urinary Calculi 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B. Marbling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D. 6 to 7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B. 44 </a:t>
            </a:r>
            <a:endParaRPr lang="en-US" dirty="0" smtClean="0"/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A. Chromosomes </a:t>
            </a:r>
            <a:endParaRPr lang="en-US" dirty="0" smtClean="0"/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C. </a:t>
            </a:r>
            <a:r>
              <a:rPr lang="en-US" dirty="0" smtClean="0"/>
              <a:t>Balanced Ration </a:t>
            </a:r>
            <a:endParaRPr lang="en-US" dirty="0" smtClean="0"/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C. Boar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A. Water</a:t>
            </a:r>
            <a:endParaRPr lang="en-US" dirty="0" smtClean="0"/>
          </a:p>
          <a:p>
            <a:pPr marL="514350" indent="-514350">
              <a:buFont typeface="Arial" pitchFamily="34" charset="0"/>
              <a:buAutoNum type="arabicPeriod"/>
            </a:pPr>
            <a:endParaRPr lang="en-US" dirty="0" smtClean="0"/>
          </a:p>
          <a:p>
            <a:pPr marL="514350" indent="-514350">
              <a:buFont typeface="Arial" pitchFamily="34" charset="0"/>
              <a:buAutoNum type="arabicPeriod"/>
            </a:pPr>
            <a:endParaRPr lang="en-US" dirty="0" smtClean="0"/>
          </a:p>
          <a:p>
            <a:pPr marL="514350" indent="-514350">
              <a:buFont typeface="Arial" pitchFamily="34" charset="0"/>
              <a:buAutoNum type="arabicPeriod"/>
            </a:pPr>
            <a:endParaRPr lang="en-US" dirty="0" smtClean="0"/>
          </a:p>
          <a:p>
            <a:pPr marL="514350" indent="-514350">
              <a:buFont typeface="Arial" pitchFamily="34" charset="0"/>
              <a:buAutoNum type="arabicPeriod"/>
            </a:pPr>
            <a:endParaRPr lang="en-US" dirty="0" smtClean="0"/>
          </a:p>
          <a:p>
            <a:pPr marL="514350" indent="-514350">
              <a:buFont typeface="Arial" pitchFamily="34" charset="0"/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Font typeface="Arial" pitchFamily="34" charset="0"/>
              <a:buAutoNum type="arabicPeriod"/>
            </a:pPr>
            <a:endParaRPr lang="en-US" dirty="0" smtClean="0"/>
          </a:p>
          <a:p>
            <a:pPr marL="514350" indent="-514350">
              <a:buFont typeface="Arial" pitchFamily="34" charset="0"/>
              <a:buAutoNum type="arabicPeriod"/>
            </a:pPr>
            <a:endParaRPr lang="en-US" dirty="0" smtClean="0"/>
          </a:p>
          <a:p>
            <a:pPr marL="514350" indent="-514350">
              <a:buFont typeface="Arial" pitchFamily="34" charset="0"/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5259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Which </a:t>
            </a:r>
            <a:r>
              <a:rPr lang="en-US" dirty="0"/>
              <a:t>of the following terms is a mating system, which concentrates the inheritance of </a:t>
            </a:r>
            <a:r>
              <a:rPr lang="en-US" dirty="0" smtClean="0"/>
              <a:t>one or </a:t>
            </a:r>
            <a:r>
              <a:rPr lang="en-US" dirty="0"/>
              <a:t>more outstanding ancestors</a:t>
            </a:r>
            <a:r>
              <a:rPr lang="en-US" dirty="0" smtClean="0"/>
              <a:t>?</a:t>
            </a:r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AutoNum type="alphaUcPeriod"/>
            </a:pPr>
            <a:r>
              <a:rPr lang="en-US" dirty="0" err="1" smtClean="0"/>
              <a:t>Outbreeding</a:t>
            </a: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en-US" dirty="0" smtClean="0"/>
              <a:t>B</a:t>
            </a:r>
            <a:r>
              <a:rPr lang="en-US" dirty="0"/>
              <a:t>. </a:t>
            </a:r>
            <a:r>
              <a:rPr lang="en-US" dirty="0" smtClean="0"/>
              <a:t> </a:t>
            </a:r>
            <a:r>
              <a:rPr lang="en-US" dirty="0" err="1" smtClean="0"/>
              <a:t>Linebreeding</a:t>
            </a: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en-US" dirty="0" smtClean="0"/>
              <a:t>C</a:t>
            </a:r>
            <a:r>
              <a:rPr lang="en-US" dirty="0"/>
              <a:t>. </a:t>
            </a:r>
            <a:r>
              <a:rPr lang="en-US" dirty="0" smtClean="0"/>
              <a:t> Backcross </a:t>
            </a:r>
          </a:p>
          <a:p>
            <a:pPr marL="514350" indent="-514350">
              <a:buNone/>
            </a:pPr>
            <a:r>
              <a:rPr lang="en-US" dirty="0" smtClean="0"/>
              <a:t>D</a:t>
            </a:r>
            <a:r>
              <a:rPr lang="en-US" dirty="0"/>
              <a:t>. </a:t>
            </a:r>
            <a:r>
              <a:rPr lang="en-US" dirty="0" smtClean="0"/>
              <a:t> Terminal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2.  </a:t>
            </a:r>
            <a:r>
              <a:rPr lang="en-US" dirty="0"/>
              <a:t>One way to test your goat for dehydration is a "skin pinch test". If your goat is dehydrated,</a:t>
            </a:r>
          </a:p>
          <a:p>
            <a:pPr>
              <a:buNone/>
            </a:pPr>
            <a:r>
              <a:rPr lang="en-US" dirty="0" smtClean="0"/>
              <a:t>	what </a:t>
            </a:r>
            <a:r>
              <a:rPr lang="en-US" dirty="0"/>
              <a:t>would you see</a:t>
            </a:r>
            <a:r>
              <a:rPr lang="en-US" dirty="0" smtClean="0"/>
              <a:t>?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A. Skin would be dry and hairless</a:t>
            </a:r>
          </a:p>
          <a:p>
            <a:pPr>
              <a:buNone/>
            </a:pPr>
            <a:r>
              <a:rPr lang="en-US" dirty="0"/>
              <a:t>B. Skin would return to normal flattened out appearance in 2-3 seconds</a:t>
            </a:r>
          </a:p>
          <a:p>
            <a:pPr>
              <a:buNone/>
            </a:pPr>
            <a:r>
              <a:rPr lang="en-US" dirty="0"/>
              <a:t>C. Goat would not let you get close enough to perform a skin pinch test</a:t>
            </a:r>
          </a:p>
          <a:p>
            <a:pPr>
              <a:buNone/>
            </a:pPr>
            <a:r>
              <a:rPr lang="en-US" dirty="0"/>
              <a:t>D. Skin would stay standing up in the pinch for more than 2-3 seconds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3. Improper </a:t>
            </a:r>
            <a:r>
              <a:rPr lang="en-US" dirty="0"/>
              <a:t>mineral balance in a show </a:t>
            </a:r>
            <a:r>
              <a:rPr lang="en-US" dirty="0" err="1"/>
              <a:t>wether's</a:t>
            </a:r>
            <a:r>
              <a:rPr lang="en-US" dirty="0"/>
              <a:t> diet may cause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dirty="0"/>
          </a:p>
          <a:p>
            <a:pPr marL="514350" indent="-514350">
              <a:buAutoNum type="alphaUcPeriod"/>
            </a:pPr>
            <a:r>
              <a:rPr lang="en-US" dirty="0" smtClean="0"/>
              <a:t>Founder </a:t>
            </a:r>
          </a:p>
          <a:p>
            <a:pPr marL="514350" indent="-514350">
              <a:buNone/>
            </a:pPr>
            <a:r>
              <a:rPr lang="en-US" dirty="0" smtClean="0"/>
              <a:t>B</a:t>
            </a:r>
            <a:r>
              <a:rPr lang="en-US" dirty="0"/>
              <a:t>. Urinary Calculi 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C</a:t>
            </a:r>
            <a:r>
              <a:rPr lang="en-US" dirty="0"/>
              <a:t>. Colic 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D</a:t>
            </a:r>
            <a:r>
              <a:rPr lang="en-US" dirty="0"/>
              <a:t>. Foot Rot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4. </a:t>
            </a:r>
            <a:r>
              <a:rPr lang="en-US" dirty="0"/>
              <a:t>Which term is used to describe the intermingling of fat within the muscle</a:t>
            </a:r>
            <a:r>
              <a:rPr lang="en-US" dirty="0" smtClean="0"/>
              <a:t>?</a:t>
            </a:r>
          </a:p>
          <a:p>
            <a:pPr>
              <a:buNone/>
            </a:pPr>
            <a:endParaRPr lang="en-US" dirty="0"/>
          </a:p>
          <a:p>
            <a:pPr marL="514350" indent="-514350">
              <a:buAutoNum type="alphaUcPeriod"/>
            </a:pPr>
            <a:r>
              <a:rPr lang="en-US" dirty="0" smtClean="0"/>
              <a:t>Dressing </a:t>
            </a:r>
          </a:p>
          <a:p>
            <a:pPr marL="514350" indent="-514350">
              <a:buNone/>
            </a:pPr>
            <a:r>
              <a:rPr lang="en-US" dirty="0" smtClean="0"/>
              <a:t>B</a:t>
            </a:r>
            <a:r>
              <a:rPr lang="en-US" dirty="0"/>
              <a:t>. Marbling</a:t>
            </a:r>
          </a:p>
          <a:p>
            <a:pPr>
              <a:buNone/>
            </a:pPr>
            <a:r>
              <a:rPr lang="en-US" dirty="0"/>
              <a:t>C. Upgrading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D</a:t>
            </a:r>
            <a:r>
              <a:rPr lang="en-US" dirty="0"/>
              <a:t>. Stuffing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5</a:t>
            </a:r>
            <a:r>
              <a:rPr lang="en-US" dirty="0"/>
              <a:t>. If your heifer is in ideal breeding condition, her body score would be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dirty="0"/>
          </a:p>
          <a:p>
            <a:pPr marL="514350" indent="-514350">
              <a:buAutoNum type="alphaUcPeriod"/>
            </a:pPr>
            <a:r>
              <a:rPr lang="en-US" dirty="0" smtClean="0"/>
              <a:t>1 </a:t>
            </a:r>
            <a:r>
              <a:rPr lang="en-US" dirty="0"/>
              <a:t>to 2 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B</a:t>
            </a:r>
            <a:r>
              <a:rPr lang="en-US" dirty="0"/>
              <a:t>. 2 to 3 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C</a:t>
            </a:r>
            <a:r>
              <a:rPr lang="en-US" dirty="0"/>
              <a:t>. 4 to 5 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D</a:t>
            </a:r>
            <a:r>
              <a:rPr lang="en-US" dirty="0"/>
              <a:t>. 6 to 7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6</a:t>
            </a:r>
            <a:r>
              <a:rPr lang="en-US" dirty="0" smtClean="0"/>
              <a:t>. </a:t>
            </a:r>
            <a:r>
              <a:rPr lang="en-US" dirty="0"/>
              <a:t>How many permanent teeth do swine have</a:t>
            </a:r>
            <a:r>
              <a:rPr lang="en-US" dirty="0" smtClean="0"/>
              <a:t>?</a:t>
            </a:r>
          </a:p>
          <a:p>
            <a:pPr>
              <a:buNone/>
            </a:pPr>
            <a:endParaRPr lang="en-US" dirty="0"/>
          </a:p>
          <a:p>
            <a:pPr marL="514350" indent="-514350">
              <a:buAutoNum type="alphaUcPeriod"/>
            </a:pPr>
            <a:r>
              <a:rPr lang="en-US" dirty="0" smtClean="0"/>
              <a:t>32 </a:t>
            </a:r>
          </a:p>
          <a:p>
            <a:pPr marL="514350" indent="-514350">
              <a:buAutoNum type="alphaUcPeriod"/>
            </a:pPr>
            <a:r>
              <a:rPr lang="en-US" dirty="0" smtClean="0"/>
              <a:t>44 </a:t>
            </a:r>
          </a:p>
          <a:p>
            <a:pPr marL="514350" indent="-514350">
              <a:buNone/>
            </a:pPr>
            <a:r>
              <a:rPr lang="en-US" dirty="0" smtClean="0"/>
              <a:t>C</a:t>
            </a:r>
            <a:r>
              <a:rPr lang="en-US" dirty="0"/>
              <a:t>. 36 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D.40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7. Thread like structures that contain genes are called_________.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Chromosomes 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Genetics 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Heterosis</a:t>
            </a:r>
            <a:r>
              <a:rPr lang="en-US" dirty="0" smtClean="0"/>
              <a:t> 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None </a:t>
            </a:r>
            <a:r>
              <a:rPr lang="en-US" dirty="0" smtClean="0"/>
              <a:t>of the above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8. A </a:t>
            </a:r>
            <a:r>
              <a:rPr lang="en-US" dirty="0" smtClean="0"/>
              <a:t>_________ contains the correct amount of nutrients to nourish an animal during a </a:t>
            </a:r>
            <a:r>
              <a:rPr lang="en-US" dirty="0" smtClean="0"/>
              <a:t>24 </a:t>
            </a:r>
            <a:r>
              <a:rPr lang="en-US" dirty="0" smtClean="0"/>
              <a:t>hour period.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Concentrate 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Roughage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Balanced </a:t>
            </a:r>
            <a:r>
              <a:rPr lang="en-US" dirty="0" smtClean="0"/>
              <a:t>Ration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Digestion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289</Words>
  <Application>Microsoft Office PowerPoint</Application>
  <PresentationFormat>On-screen Show (4:3)</PresentationFormat>
  <Paragraphs>82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Livestock Skillathon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Answers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Livestock Skillathon</dc:title>
  <dc:creator>David and Deanne</dc:creator>
  <cp:lastModifiedBy>David and Deanne</cp:lastModifiedBy>
  <cp:revision>5</cp:revision>
  <dcterms:created xsi:type="dcterms:W3CDTF">2013-02-17T00:19:19Z</dcterms:created>
  <dcterms:modified xsi:type="dcterms:W3CDTF">2013-03-24T02:03:56Z</dcterms:modified>
</cp:coreProperties>
</file>