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4B052-9C0B-4FCF-8273-9C609AAF8F1C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Livestock </a:t>
            </a:r>
            <a:r>
              <a:rPr lang="en-US" dirty="0" err="1" smtClean="0"/>
              <a:t>Skillathon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Livestock Quiz #3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9</a:t>
            </a:r>
            <a:r>
              <a:rPr lang="en-US" dirty="0" smtClean="0"/>
              <a:t>. </a:t>
            </a:r>
            <a:r>
              <a:rPr lang="en-US" dirty="0" smtClean="0"/>
              <a:t>The muscle, bone and fat associated with the slaughter of an animal is called the </a:t>
            </a:r>
            <a:r>
              <a:rPr lang="en-US" dirty="0" smtClean="0"/>
              <a:t>___________. 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Retail </a:t>
            </a:r>
            <a:r>
              <a:rPr lang="en-US" dirty="0" smtClean="0"/>
              <a:t>Cut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Dressing 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Carcass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None </a:t>
            </a:r>
            <a:r>
              <a:rPr lang="en-US" dirty="0" smtClean="0"/>
              <a:t>of the above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10. Which </a:t>
            </a:r>
            <a:r>
              <a:rPr lang="en-US" dirty="0" smtClean="0"/>
              <a:t>of the following is a trait of </a:t>
            </a:r>
            <a:r>
              <a:rPr lang="en-US" dirty="0" smtClean="0"/>
              <a:t>economic importance </a:t>
            </a:r>
            <a:r>
              <a:rPr lang="en-US" dirty="0" smtClean="0"/>
              <a:t>in beef cattle?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Reproductive </a:t>
            </a:r>
            <a:r>
              <a:rPr lang="en-US" dirty="0" smtClean="0"/>
              <a:t>Performance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Growth </a:t>
            </a:r>
            <a:r>
              <a:rPr lang="en-US" dirty="0" smtClean="0"/>
              <a:t>Rate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Conformation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All </a:t>
            </a:r>
            <a:r>
              <a:rPr lang="en-US" dirty="0" smtClean="0"/>
              <a:t>of the Above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53340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C. Swine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B. Rib Eye Area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B. 55 %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Right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D. Selenium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C. Ewe Productivity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D. </a:t>
            </a:r>
            <a:r>
              <a:rPr lang="en-US" dirty="0" smtClean="0"/>
              <a:t>40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D. all of the above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C. Carcass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B. </a:t>
            </a:r>
            <a:r>
              <a:rPr lang="en-US" dirty="0" smtClean="0"/>
              <a:t>Growth Rate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Of the following animals, which has a digestive system most similar to humans?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A. Cattle 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B. Sheep </a:t>
            </a:r>
          </a:p>
          <a:p>
            <a:pPr marL="514350" indent="-514350">
              <a:buNone/>
            </a:pPr>
            <a:r>
              <a:rPr lang="en-US" dirty="0" smtClean="0"/>
              <a:t>C. Swine </a:t>
            </a:r>
          </a:p>
          <a:p>
            <a:pPr marL="514350" indent="-514350">
              <a:buNone/>
            </a:pPr>
            <a:r>
              <a:rPr lang="en-US" dirty="0" smtClean="0"/>
              <a:t>D. Horse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2. Of the following which has the highest estimated heritability?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lphaUcPeriod"/>
            </a:pPr>
            <a:r>
              <a:rPr lang="en-US" dirty="0" smtClean="0"/>
              <a:t>Reproduction </a:t>
            </a:r>
          </a:p>
          <a:p>
            <a:pPr marL="514350" indent="-514350">
              <a:buNone/>
            </a:pPr>
            <a:r>
              <a:rPr lang="en-US" dirty="0" smtClean="0"/>
              <a:t>B. Rib Eye Area </a:t>
            </a:r>
          </a:p>
          <a:p>
            <a:pPr marL="514350" indent="-514350">
              <a:buNone/>
            </a:pPr>
            <a:r>
              <a:rPr lang="en-US" dirty="0" smtClean="0"/>
              <a:t>C. Feed Conversion </a:t>
            </a:r>
          </a:p>
          <a:p>
            <a:pPr marL="514350" indent="-514350">
              <a:buNone/>
            </a:pPr>
            <a:r>
              <a:rPr lang="en-US" dirty="0" smtClean="0"/>
              <a:t>D. Weaning Weight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3. The </a:t>
            </a:r>
            <a:r>
              <a:rPr lang="en-US" dirty="0" err="1" smtClean="0"/>
              <a:t>hindsaddle</a:t>
            </a:r>
            <a:r>
              <a:rPr lang="en-US" dirty="0" smtClean="0"/>
              <a:t> of a lamb carcass composes 50% of the carcass weight and approximately what % of the carcass value?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lphaUcPeriod"/>
            </a:pPr>
            <a:r>
              <a:rPr lang="en-US" dirty="0" smtClean="0"/>
              <a:t>45 % </a:t>
            </a:r>
          </a:p>
          <a:p>
            <a:pPr marL="514350" indent="-514350">
              <a:buNone/>
            </a:pPr>
            <a:r>
              <a:rPr lang="en-US" dirty="0" smtClean="0"/>
              <a:t>B. 55 % </a:t>
            </a:r>
          </a:p>
          <a:p>
            <a:pPr marL="514350" indent="-514350">
              <a:buNone/>
            </a:pPr>
            <a:r>
              <a:rPr lang="en-US" dirty="0" smtClean="0"/>
              <a:t>C. 65% </a:t>
            </a:r>
          </a:p>
          <a:p>
            <a:pPr marL="514350" indent="-514350">
              <a:buNone/>
            </a:pPr>
            <a:r>
              <a:rPr lang="en-US" dirty="0" smtClean="0"/>
              <a:t>D. 75%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4. When using the universal ear notching system on pigs, the notch for litter number goes in</a:t>
            </a:r>
          </a:p>
          <a:p>
            <a:pPr>
              <a:buNone/>
            </a:pPr>
            <a:r>
              <a:rPr lang="en-US" dirty="0" smtClean="0"/>
              <a:t>    which ear?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lphaUcPeriod"/>
            </a:pPr>
            <a:r>
              <a:rPr lang="en-US" dirty="0" smtClean="0"/>
              <a:t>Right </a:t>
            </a:r>
          </a:p>
          <a:p>
            <a:pPr marL="514350" indent="-514350">
              <a:buNone/>
            </a:pPr>
            <a:r>
              <a:rPr lang="en-US" dirty="0" smtClean="0"/>
              <a:t>B. Left </a:t>
            </a:r>
          </a:p>
          <a:p>
            <a:pPr marL="514350" indent="-514350">
              <a:buNone/>
            </a:pPr>
            <a:r>
              <a:rPr lang="en-US" dirty="0" smtClean="0"/>
              <a:t>C. Both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5. A deficiency of which mineral can lead to "white muscle disease" in young lambs and</a:t>
            </a:r>
          </a:p>
          <a:p>
            <a:pPr>
              <a:buNone/>
            </a:pPr>
            <a:r>
              <a:rPr lang="en-US" dirty="0" smtClean="0"/>
              <a:t>     calves?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lphaUcPeriod"/>
            </a:pPr>
            <a:r>
              <a:rPr lang="en-US" dirty="0" smtClean="0"/>
              <a:t>Iron </a:t>
            </a:r>
          </a:p>
          <a:p>
            <a:pPr marL="514350" indent="-514350">
              <a:buNone/>
            </a:pPr>
            <a:r>
              <a:rPr lang="en-US" dirty="0" smtClean="0"/>
              <a:t>B. Calcium </a:t>
            </a:r>
          </a:p>
          <a:p>
            <a:pPr marL="514350" indent="-514350">
              <a:buNone/>
            </a:pPr>
            <a:r>
              <a:rPr lang="en-US" dirty="0" smtClean="0"/>
              <a:t>C. Phosphorus </a:t>
            </a:r>
          </a:p>
          <a:p>
            <a:pPr marL="514350" indent="-514350">
              <a:buNone/>
            </a:pPr>
            <a:r>
              <a:rPr lang="en-US" dirty="0" smtClean="0"/>
              <a:t>D. Selenium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6. What is the single most important factor determining profitability in a sheep flock?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lphaUcPeriod"/>
            </a:pPr>
            <a:r>
              <a:rPr lang="en-US" dirty="0" smtClean="0"/>
              <a:t>Lamb Prices </a:t>
            </a:r>
          </a:p>
          <a:p>
            <a:pPr marL="514350" indent="-514350">
              <a:buNone/>
            </a:pPr>
            <a:r>
              <a:rPr lang="en-US" dirty="0" smtClean="0"/>
              <a:t>B. Slaughter Weight</a:t>
            </a:r>
          </a:p>
          <a:p>
            <a:pPr>
              <a:buNone/>
            </a:pPr>
            <a:r>
              <a:rPr lang="en-US" dirty="0" smtClean="0"/>
              <a:t>C. Ewe Productivity </a:t>
            </a:r>
          </a:p>
          <a:p>
            <a:pPr>
              <a:buNone/>
            </a:pPr>
            <a:r>
              <a:rPr lang="en-US" dirty="0" smtClean="0"/>
              <a:t>D. None of the Above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7. Cottonseed Meal contains about _____ percent protein.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lphaUcPeriod"/>
            </a:pPr>
            <a:r>
              <a:rPr lang="en-US" dirty="0" smtClean="0"/>
              <a:t>10 </a:t>
            </a:r>
          </a:p>
          <a:p>
            <a:pPr marL="514350" indent="-514350">
              <a:buNone/>
            </a:pPr>
            <a:r>
              <a:rPr lang="en-US" dirty="0" smtClean="0"/>
              <a:t>B. 20 </a:t>
            </a:r>
          </a:p>
          <a:p>
            <a:pPr marL="514350" indent="-514350">
              <a:buNone/>
            </a:pPr>
            <a:r>
              <a:rPr lang="en-US" dirty="0" smtClean="0"/>
              <a:t>C. 30 </a:t>
            </a:r>
          </a:p>
          <a:p>
            <a:pPr marL="514350" indent="-514350">
              <a:buNone/>
            </a:pPr>
            <a:r>
              <a:rPr lang="en-US" dirty="0" smtClean="0"/>
              <a:t>D. 40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8</a:t>
            </a:r>
            <a:r>
              <a:rPr lang="en-US" dirty="0" smtClean="0"/>
              <a:t>. </a:t>
            </a:r>
            <a:r>
              <a:rPr lang="en-US" dirty="0" smtClean="0"/>
              <a:t>Which of the following are products provided by hogs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Heart </a:t>
            </a:r>
            <a:r>
              <a:rPr lang="en-US" dirty="0" smtClean="0"/>
              <a:t>Valves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Medicines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Paint </a:t>
            </a:r>
            <a:r>
              <a:rPr lang="en-US" dirty="0" smtClean="0"/>
              <a:t>brushes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All </a:t>
            </a:r>
            <a:r>
              <a:rPr lang="en-US" dirty="0" smtClean="0"/>
              <a:t>of the Above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323</Words>
  <Application>Microsoft Office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Livestock Skillathon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Answers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Livestock Skillathon</dc:title>
  <dc:creator>David and Deanne</dc:creator>
  <cp:lastModifiedBy>David and Deanne</cp:lastModifiedBy>
  <cp:revision>6</cp:revision>
  <dcterms:created xsi:type="dcterms:W3CDTF">2013-02-17T00:19:19Z</dcterms:created>
  <dcterms:modified xsi:type="dcterms:W3CDTF">2013-03-24T02:10:41Z</dcterms:modified>
</cp:coreProperties>
</file>