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1FCDD-8AC9-4BBF-8736-208A135B3EB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B8A5C-FAA5-4330-957D-4896FA694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Livestock Quiz #2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9. </a:t>
            </a:r>
            <a:r>
              <a:rPr lang="en-US" dirty="0" smtClean="0"/>
              <a:t>The length of gestation for a ewe </a:t>
            </a:r>
            <a:r>
              <a:rPr lang="en-US" dirty="0" smtClean="0"/>
              <a:t>is _________. </a:t>
            </a:r>
          </a:p>
          <a:p>
            <a:pPr lvl="0">
              <a:buNone/>
            </a:pPr>
            <a:endParaRPr lang="en-US" dirty="0" smtClean="0"/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83 </a:t>
            </a:r>
            <a:r>
              <a:rPr lang="en-US" dirty="0" smtClean="0"/>
              <a:t>to 92 days 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93 </a:t>
            </a:r>
            <a:r>
              <a:rPr lang="en-US" dirty="0" smtClean="0"/>
              <a:t>to 102 days 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143 </a:t>
            </a:r>
            <a:r>
              <a:rPr lang="en-US" dirty="0" smtClean="0"/>
              <a:t>to 152 days 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193 </a:t>
            </a:r>
            <a:r>
              <a:rPr lang="en-US" dirty="0" smtClean="0"/>
              <a:t>to 202 days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10. </a:t>
            </a:r>
            <a:r>
              <a:rPr lang="en-US" dirty="0" smtClean="0"/>
              <a:t>The term used to describe the expression </a:t>
            </a:r>
            <a:r>
              <a:rPr lang="en-US" dirty="0" smtClean="0"/>
              <a:t>of genetic </a:t>
            </a:r>
            <a:r>
              <a:rPr lang="en-US" dirty="0" smtClean="0"/>
              <a:t>traits is __________. 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Phenotype </a:t>
            </a:r>
            <a:endParaRPr lang="en-US" dirty="0" smtClean="0"/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Genotype </a:t>
            </a:r>
            <a:endParaRPr lang="en-US" dirty="0" smtClean="0"/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Qualitative </a:t>
            </a:r>
            <a:endParaRPr lang="en-US" dirty="0" smtClean="0"/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Quantitative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Suffolk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When directed by a veterinarian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Ear tagging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D. Fineness</a:t>
            </a:r>
          </a:p>
          <a:p>
            <a:pPr marL="514350" lvl="0" indent="-514350">
              <a:buNone/>
            </a:pPr>
            <a:r>
              <a:rPr lang="en-US" dirty="0" smtClean="0"/>
              <a:t>5.  D. All of the above</a:t>
            </a:r>
            <a:endParaRPr lang="en-US" dirty="0"/>
          </a:p>
          <a:p>
            <a:pPr marL="514350" lvl="0" indent="-514350">
              <a:buNone/>
            </a:pPr>
            <a:r>
              <a:rPr lang="en-US" dirty="0" smtClean="0"/>
              <a:t>6.  B. Ovary</a:t>
            </a:r>
          </a:p>
          <a:p>
            <a:pPr marL="514350" indent="-514350">
              <a:buAutoNum type="arabicPeriod" startAt="7"/>
            </a:pPr>
            <a:r>
              <a:rPr lang="en-US" dirty="0" smtClean="0"/>
              <a:t>B</a:t>
            </a:r>
            <a:r>
              <a:rPr lang="en-US" dirty="0" smtClean="0"/>
              <a:t>. </a:t>
            </a:r>
            <a:r>
              <a:rPr lang="en-US" dirty="0" smtClean="0"/>
              <a:t>Yarn</a:t>
            </a:r>
          </a:p>
          <a:p>
            <a:pPr marL="514350" indent="-514350">
              <a:buAutoNum type="arabicPeriod" startAt="7"/>
            </a:pPr>
            <a:r>
              <a:rPr lang="en-US" dirty="0" smtClean="0"/>
              <a:t>C. EPD</a:t>
            </a:r>
          </a:p>
          <a:p>
            <a:pPr marL="514350" lvl="0" indent="-514350">
              <a:buFont typeface="Arial" pitchFamily="34" charset="0"/>
              <a:buAutoNum type="arabicPeriod" startAt="7"/>
            </a:pPr>
            <a:r>
              <a:rPr lang="en-US" dirty="0" smtClean="0"/>
              <a:t>C. 143 to 152 days </a:t>
            </a:r>
            <a:endParaRPr lang="en-US" dirty="0" smtClean="0"/>
          </a:p>
          <a:p>
            <a:pPr marL="514350" lvl="0" indent="-514350">
              <a:buFont typeface="Arial" pitchFamily="34" charset="0"/>
              <a:buAutoNum type="arabicPeriod" startAt="7"/>
            </a:pPr>
            <a:r>
              <a:rPr lang="en-US" dirty="0" smtClean="0"/>
              <a:t>A. Phenotype</a:t>
            </a:r>
            <a:endParaRPr lang="en-US" dirty="0" smtClean="0"/>
          </a:p>
          <a:p>
            <a:pPr marL="514350" indent="-514350">
              <a:buAutoNum type="arabicPeriod" startAt="7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514350" lvl="0" indent="-514350">
              <a:buAutoNum type="arabicPeriod"/>
            </a:pPr>
            <a:r>
              <a:rPr lang="en-US" dirty="0" smtClean="0"/>
              <a:t>Of </a:t>
            </a:r>
            <a:r>
              <a:rPr lang="en-US" dirty="0"/>
              <a:t>the following sheep breeds, which is known for fast growth, meatiness, and high carcass </a:t>
            </a:r>
            <a:r>
              <a:rPr lang="en-US" dirty="0" smtClean="0"/>
              <a:t>quality?</a:t>
            </a:r>
          </a:p>
          <a:p>
            <a:pPr marL="514350" lvl="0" indent="-514350">
              <a:buNone/>
            </a:pPr>
            <a:endParaRPr lang="en-US" dirty="0" smtClean="0"/>
          </a:p>
          <a:p>
            <a:pPr marL="514350" lvl="0" indent="-514350">
              <a:buAutoNum type="alphaUcPeriod"/>
            </a:pPr>
            <a:r>
              <a:rPr lang="en-US" dirty="0" err="1" smtClean="0"/>
              <a:t>Targhee</a:t>
            </a:r>
            <a:endParaRPr lang="en-US" dirty="0"/>
          </a:p>
          <a:p>
            <a:pPr marL="514350" lvl="0" indent="-514350">
              <a:buAutoNum type="alphaUcPeriod"/>
            </a:pPr>
            <a:r>
              <a:rPr lang="en-US" dirty="0" smtClean="0"/>
              <a:t>Dorset</a:t>
            </a:r>
          </a:p>
          <a:p>
            <a:pPr marL="514350" lvl="0" indent="-514350">
              <a:buNone/>
            </a:pPr>
            <a:r>
              <a:rPr lang="en-US" dirty="0" smtClean="0"/>
              <a:t>C.  Suffolk</a:t>
            </a:r>
          </a:p>
          <a:p>
            <a:pPr marL="514350" lvl="0" indent="-514350">
              <a:buNone/>
            </a:pPr>
            <a:r>
              <a:rPr lang="en-US" dirty="0" smtClean="0"/>
              <a:t>D. Romney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2. Extra-label </a:t>
            </a:r>
            <a:r>
              <a:rPr lang="en-US" dirty="0"/>
              <a:t>drug use is </a:t>
            </a:r>
            <a:r>
              <a:rPr lang="en-US" dirty="0" smtClean="0"/>
              <a:t>OK:</a:t>
            </a:r>
          </a:p>
          <a:p>
            <a:pPr lvl="0">
              <a:buNone/>
            </a:pPr>
            <a:endParaRPr lang="en-US" dirty="0"/>
          </a:p>
          <a:p>
            <a:pPr marL="514350" lvl="0" indent="-514350">
              <a:buAutoNum type="alphaUcPeriod"/>
            </a:pPr>
            <a:r>
              <a:rPr lang="en-US" dirty="0" smtClean="0"/>
              <a:t>Never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When directed by a veterinarian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Always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3. Which </a:t>
            </a:r>
            <a:r>
              <a:rPr lang="en-US" dirty="0"/>
              <a:t>form of identification is the least </a:t>
            </a:r>
            <a:r>
              <a:rPr lang="en-US" dirty="0" smtClean="0"/>
              <a:t>permanent:</a:t>
            </a:r>
          </a:p>
          <a:p>
            <a:pPr lvl="0">
              <a:buNone/>
            </a:pPr>
            <a:endParaRPr lang="en-US" dirty="0"/>
          </a:p>
          <a:p>
            <a:pPr marL="514350" lvl="0" indent="-514350">
              <a:buAutoNum type="alphaUcPeriod"/>
            </a:pPr>
            <a:r>
              <a:rPr lang="en-US" dirty="0" smtClean="0"/>
              <a:t>Nose printing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Ear tagging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Tattooing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Hot </a:t>
            </a:r>
            <a:r>
              <a:rPr lang="en-US" dirty="0"/>
              <a:t>brand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4. Which </a:t>
            </a:r>
            <a:r>
              <a:rPr lang="en-US" dirty="0"/>
              <a:t>of the following wool terms refers to fiber </a:t>
            </a:r>
            <a:r>
              <a:rPr lang="en-US" dirty="0" smtClean="0"/>
              <a:t>diameter: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 smtClean="0"/>
              <a:t>A. Yield</a:t>
            </a:r>
          </a:p>
          <a:p>
            <a:pPr lvl="0">
              <a:buNone/>
            </a:pPr>
            <a:r>
              <a:rPr lang="en-US" dirty="0" smtClean="0"/>
              <a:t>B. Color</a:t>
            </a:r>
          </a:p>
          <a:p>
            <a:pPr lvl="0">
              <a:buNone/>
            </a:pPr>
            <a:r>
              <a:rPr lang="en-US" dirty="0" smtClean="0"/>
              <a:t>C. Length</a:t>
            </a:r>
          </a:p>
          <a:p>
            <a:pPr lvl="0">
              <a:buNone/>
            </a:pPr>
            <a:r>
              <a:rPr lang="en-US" dirty="0" smtClean="0"/>
              <a:t>D. Fineness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dirty="0"/>
              <a:t>5</a:t>
            </a:r>
            <a:r>
              <a:rPr lang="en-US" dirty="0" smtClean="0"/>
              <a:t>. A </a:t>
            </a:r>
            <a:r>
              <a:rPr lang="en-US" dirty="0"/>
              <a:t>complete </a:t>
            </a:r>
            <a:r>
              <a:rPr lang="en-US" dirty="0" err="1" smtClean="0"/>
              <a:t>pelleted</a:t>
            </a:r>
            <a:r>
              <a:rPr lang="en-US" dirty="0" smtClean="0"/>
              <a:t> </a:t>
            </a:r>
            <a:r>
              <a:rPr lang="en-US" dirty="0"/>
              <a:t>feed contains which of the nutrient </a:t>
            </a:r>
            <a:r>
              <a:rPr lang="en-US" dirty="0" smtClean="0"/>
              <a:t>groups:</a:t>
            </a:r>
          </a:p>
          <a:p>
            <a:pPr lvl="0">
              <a:buNone/>
            </a:pPr>
            <a:endParaRPr lang="en-US" dirty="0"/>
          </a:p>
          <a:p>
            <a:pPr marL="514350" lvl="0" indent="-514350">
              <a:buAutoNum type="alphaUcPeriod"/>
            </a:pPr>
            <a:r>
              <a:rPr lang="en-US" dirty="0" smtClean="0"/>
              <a:t>Energy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Protein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Vitamins </a:t>
            </a:r>
            <a:r>
              <a:rPr lang="en-US" dirty="0"/>
              <a:t>and </a:t>
            </a:r>
            <a:r>
              <a:rPr lang="en-US" dirty="0" smtClean="0"/>
              <a:t>Minerals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All </a:t>
            </a:r>
            <a:r>
              <a:rPr lang="en-US" dirty="0"/>
              <a:t>of the above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6</a:t>
            </a:r>
            <a:r>
              <a:rPr lang="en-US" dirty="0" smtClean="0"/>
              <a:t>. Which </a:t>
            </a:r>
            <a:r>
              <a:rPr lang="en-US" dirty="0"/>
              <a:t>female reproductive organ produces </a:t>
            </a:r>
            <a:r>
              <a:rPr lang="en-US" dirty="0" smtClean="0"/>
              <a:t>eggs?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 smtClean="0"/>
              <a:t>A. Oviduct</a:t>
            </a:r>
          </a:p>
          <a:p>
            <a:pPr lvl="0">
              <a:buNone/>
            </a:pPr>
            <a:r>
              <a:rPr lang="en-US" dirty="0" smtClean="0"/>
              <a:t>B. Ovary</a:t>
            </a:r>
          </a:p>
          <a:p>
            <a:pPr lvl="0">
              <a:buNone/>
            </a:pPr>
            <a:r>
              <a:rPr lang="en-US" dirty="0" smtClean="0"/>
              <a:t>C. Uterus</a:t>
            </a:r>
          </a:p>
          <a:p>
            <a:pPr lvl="0">
              <a:buNone/>
            </a:pPr>
            <a:r>
              <a:rPr lang="en-US" dirty="0" smtClean="0"/>
              <a:t>D. Brain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dirty="0"/>
              <a:t>7</a:t>
            </a:r>
            <a:r>
              <a:rPr lang="en-US" dirty="0" smtClean="0"/>
              <a:t>. Which </a:t>
            </a:r>
            <a:r>
              <a:rPr lang="en-US" dirty="0"/>
              <a:t>of the following is </a:t>
            </a:r>
            <a:r>
              <a:rPr lang="en-US" u="sng" dirty="0"/>
              <a:t>not</a:t>
            </a:r>
            <a:r>
              <a:rPr lang="en-US" dirty="0"/>
              <a:t> a sheep </a:t>
            </a:r>
            <a:r>
              <a:rPr lang="en-US" dirty="0" smtClean="0"/>
              <a:t>by-product?</a:t>
            </a:r>
          </a:p>
          <a:p>
            <a:pPr lvl="0">
              <a:buNone/>
            </a:pPr>
            <a:endParaRPr lang="en-US" dirty="0"/>
          </a:p>
          <a:p>
            <a:pPr marL="514350" lvl="0" indent="-514350">
              <a:buAutoNum type="alphaUcPeriod"/>
            </a:pPr>
            <a:r>
              <a:rPr lang="en-US" dirty="0" smtClean="0"/>
              <a:t>Coating </a:t>
            </a:r>
            <a:r>
              <a:rPr lang="en-US" dirty="0"/>
              <a:t>for </a:t>
            </a:r>
            <a:r>
              <a:rPr lang="en-US" dirty="0" smtClean="0"/>
              <a:t>pills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Yarn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Candles</a:t>
            </a:r>
          </a:p>
          <a:p>
            <a:pPr marL="514350" lvl="0" indent="-514350">
              <a:buAutoNum type="alphaUcPeriod"/>
            </a:pPr>
            <a:r>
              <a:rPr lang="en-US" dirty="0" smtClean="0"/>
              <a:t>Gelatin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8. </a:t>
            </a:r>
            <a:r>
              <a:rPr lang="en-US" dirty="0" smtClean="0"/>
              <a:t>__________ is a figure used to describe how offspring will perform in relation to the </a:t>
            </a:r>
            <a:r>
              <a:rPr lang="en-US" dirty="0" smtClean="0"/>
              <a:t>average </a:t>
            </a:r>
            <a:r>
              <a:rPr lang="en-US" dirty="0" smtClean="0"/>
              <a:t>performance of other animals in the breed. 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MPPA 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205 </a:t>
            </a:r>
            <a:r>
              <a:rPr lang="en-US" dirty="0" smtClean="0"/>
              <a:t>Day Adjusted Weaning Weight 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EPD 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dirty="0" smtClean="0"/>
              <a:t>365 </a:t>
            </a:r>
            <a:r>
              <a:rPr lang="en-US" dirty="0" smtClean="0"/>
              <a:t>Day Adjusted Yearling Weight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282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Livestock Skillathon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6</cp:revision>
  <dcterms:created xsi:type="dcterms:W3CDTF">2013-02-16T23:32:23Z</dcterms:created>
  <dcterms:modified xsi:type="dcterms:W3CDTF">2013-03-24T02:15:16Z</dcterms:modified>
</cp:coreProperties>
</file>