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6" r:id="rId3"/>
    <p:sldId id="269" r:id="rId4"/>
    <p:sldId id="267" r:id="rId5"/>
    <p:sldId id="268" r:id="rId6"/>
    <p:sldId id="270" r:id="rId7"/>
    <p:sldId id="271" r:id="rId8"/>
    <p:sldId id="272" r:id="rId9"/>
    <p:sldId id="273" r:id="rId10"/>
    <p:sldId id="274" r:id="rId11"/>
    <p:sldId id="275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233AE-E242-4318-B1A7-2465B32EFF84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17138-A14B-4B25-B080-1C3A7B97F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Cheviot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17138-A14B-4B25-B080-1C3A7B97FC8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Livestock Quiz #1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90600"/>
            <a:ext cx="6629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9</a:t>
            </a:r>
            <a:r>
              <a:rPr lang="en-US" sz="3200" dirty="0" smtClean="0"/>
              <a:t>. </a:t>
            </a:r>
            <a:r>
              <a:rPr lang="en-US" sz="3200" dirty="0" smtClean="0"/>
              <a:t>______________ is the hormone that maintains pregnancy. </a:t>
            </a:r>
            <a:endParaRPr lang="en-US" sz="3200" dirty="0" smtClean="0"/>
          </a:p>
          <a:p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err="1" smtClean="0"/>
              <a:t>Oxytocin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Testosterone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Estrogen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Progesterone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990600"/>
            <a:ext cx="7620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10. </a:t>
            </a:r>
            <a:r>
              <a:rPr lang="en-US" sz="3200" dirty="0" smtClean="0"/>
              <a:t>The ________ gene is a condition in swine that makes them susceptible to external </a:t>
            </a:r>
            <a:r>
              <a:rPr lang="en-US" sz="3200" dirty="0" smtClean="0"/>
              <a:t>stress </a:t>
            </a:r>
            <a:r>
              <a:rPr lang="en-US" sz="3200" dirty="0" smtClean="0"/>
              <a:t>associated with animal movement and changes in their environment. Animals testing </a:t>
            </a:r>
            <a:r>
              <a:rPr lang="en-US" sz="3200" dirty="0" smtClean="0"/>
              <a:t>positive </a:t>
            </a:r>
            <a:r>
              <a:rPr lang="en-US" sz="3200" dirty="0" smtClean="0"/>
              <a:t>for the gene can die when stress occurs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err="1" smtClean="0"/>
              <a:t>Napole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Porcine </a:t>
            </a:r>
            <a:r>
              <a:rPr lang="en-US" sz="3200" dirty="0" smtClean="0"/>
              <a:t>Stress Syndrome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err="1" smtClean="0"/>
              <a:t>Pseudorabies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Dysentery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990600" y="1447800"/>
            <a:ext cx="6705600" cy="4800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</a:t>
            </a:r>
            <a:r>
              <a:rPr lang="en-US" dirty="0" smtClean="0"/>
              <a:t>. Carcass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</a:t>
            </a:r>
            <a:r>
              <a:rPr lang="en-US" dirty="0" smtClean="0"/>
              <a:t>. Chester White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</a:t>
            </a:r>
            <a:r>
              <a:rPr lang="en-US" dirty="0" smtClean="0"/>
              <a:t>. Ear tagging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</a:t>
            </a:r>
            <a:r>
              <a:rPr lang="en-US" dirty="0" smtClean="0"/>
              <a:t>. All of the above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</a:t>
            </a:r>
            <a:r>
              <a:rPr lang="en-US" dirty="0" smtClean="0"/>
              <a:t>. Finish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</a:t>
            </a:r>
            <a:r>
              <a:rPr lang="en-US" dirty="0" smtClean="0"/>
              <a:t>. Comfort or flight zone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</a:t>
            </a:r>
            <a:r>
              <a:rPr lang="en-US" dirty="0" smtClean="0"/>
              <a:t>. 114 days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Anemia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D. </a:t>
            </a:r>
            <a:r>
              <a:rPr lang="en-US" dirty="0" smtClean="0"/>
              <a:t>Progesterone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</a:t>
            </a:r>
            <a:r>
              <a:rPr lang="en-US" dirty="0" smtClean="0"/>
              <a:t>Porcine Stress Syndrome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1066800"/>
            <a:ext cx="6324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1. The dressed body of a slaughtered meat animal is called the:</a:t>
            </a:r>
          </a:p>
          <a:p>
            <a:endParaRPr lang="en-US" sz="3200" dirty="0" smtClean="0"/>
          </a:p>
          <a:p>
            <a:pPr marL="514350" indent="-514350">
              <a:buAutoNum type="alphaUcPeriod"/>
            </a:pPr>
            <a:r>
              <a:rPr lang="en-US" sz="3200" dirty="0" smtClean="0"/>
              <a:t>Scale </a:t>
            </a:r>
          </a:p>
          <a:p>
            <a:pPr marL="514350" indent="-514350"/>
            <a:r>
              <a:rPr lang="en-US" sz="3200" dirty="0" smtClean="0"/>
              <a:t>B. Carcass </a:t>
            </a:r>
          </a:p>
          <a:p>
            <a:pPr marL="514350" indent="-514350"/>
            <a:r>
              <a:rPr lang="en-US" sz="3200" dirty="0" smtClean="0"/>
              <a:t>C. Breed type </a:t>
            </a:r>
          </a:p>
          <a:p>
            <a:pPr marL="514350" indent="-514350"/>
            <a:r>
              <a:rPr lang="en-US" sz="3200" dirty="0" smtClean="0"/>
              <a:t>D. Dock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838200"/>
            <a:ext cx="7010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2. Which of the following swine breeds was developed in Chester County, Pennsylvania?</a:t>
            </a:r>
          </a:p>
          <a:p>
            <a:endParaRPr lang="en-US" sz="3200" dirty="0" smtClean="0"/>
          </a:p>
          <a:p>
            <a:pPr marL="514350" indent="-514350">
              <a:buAutoNum type="alphaUcPeriod"/>
            </a:pPr>
            <a:r>
              <a:rPr lang="en-US" sz="3200" dirty="0" smtClean="0"/>
              <a:t>Chester White </a:t>
            </a:r>
          </a:p>
          <a:p>
            <a:pPr marL="514350" indent="-514350"/>
            <a:r>
              <a:rPr lang="en-US" sz="3200" dirty="0" smtClean="0"/>
              <a:t>B. </a:t>
            </a:r>
            <a:r>
              <a:rPr lang="en-US" sz="3200" dirty="0" err="1" smtClean="0"/>
              <a:t>Duroc</a:t>
            </a:r>
            <a:r>
              <a:rPr lang="en-US" sz="3200" dirty="0" smtClean="0"/>
              <a:t> </a:t>
            </a:r>
          </a:p>
          <a:p>
            <a:pPr marL="514350" indent="-514350"/>
            <a:r>
              <a:rPr lang="en-US" sz="3200" dirty="0" smtClean="0"/>
              <a:t>C. Spotted </a:t>
            </a:r>
          </a:p>
          <a:p>
            <a:pPr marL="514350" indent="-514350"/>
            <a:r>
              <a:rPr lang="en-US" sz="3200" dirty="0" smtClean="0"/>
              <a:t>D. Poland China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143000"/>
            <a:ext cx="5791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3. Which of the following is a form of identification for beef animals?</a:t>
            </a:r>
          </a:p>
          <a:p>
            <a:endParaRPr lang="en-US" sz="3200" dirty="0" smtClean="0"/>
          </a:p>
          <a:p>
            <a:pPr marL="514350" indent="-514350">
              <a:buAutoNum type="alphaUcPeriod"/>
            </a:pPr>
            <a:r>
              <a:rPr lang="en-US" sz="3200" dirty="0" smtClean="0"/>
              <a:t>Ear tagging </a:t>
            </a:r>
          </a:p>
          <a:p>
            <a:pPr marL="514350" indent="-514350"/>
            <a:r>
              <a:rPr lang="en-US" sz="3200" dirty="0" smtClean="0"/>
              <a:t>B. Vaccination </a:t>
            </a:r>
          </a:p>
          <a:p>
            <a:pPr marL="514350" indent="-514350"/>
            <a:r>
              <a:rPr lang="en-US" sz="3200" dirty="0" smtClean="0"/>
              <a:t>C. Dehorning </a:t>
            </a:r>
          </a:p>
          <a:p>
            <a:pPr marL="514350" indent="-514350"/>
            <a:r>
              <a:rPr lang="en-US" sz="3200" dirty="0" smtClean="0"/>
              <a:t>D. Feeding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838200"/>
            <a:ext cx="6553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4. Which of the following factors has resulted in today’s market hog being 50% leaner as opposed to hogs marketed in the 1960s?</a:t>
            </a:r>
          </a:p>
          <a:p>
            <a:endParaRPr lang="en-US" sz="3200" dirty="0" smtClean="0"/>
          </a:p>
          <a:p>
            <a:r>
              <a:rPr lang="en-US" sz="3200" dirty="0" smtClean="0"/>
              <a:t>A. Improved genetics</a:t>
            </a:r>
          </a:p>
          <a:p>
            <a:r>
              <a:rPr lang="en-US" sz="3200" dirty="0" smtClean="0"/>
              <a:t>B. America’s pork producers</a:t>
            </a:r>
          </a:p>
          <a:p>
            <a:r>
              <a:rPr lang="en-US" sz="3200" dirty="0" smtClean="0"/>
              <a:t>C. Better feeding practices</a:t>
            </a:r>
          </a:p>
          <a:p>
            <a:r>
              <a:rPr lang="en-US" sz="3200" dirty="0" smtClean="0"/>
              <a:t>D. All of the above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143000"/>
            <a:ext cx="6248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5. The amount of fat cover a market animal possesses is called:</a:t>
            </a:r>
          </a:p>
          <a:p>
            <a:endParaRPr lang="en-US" sz="3200" dirty="0" smtClean="0"/>
          </a:p>
          <a:p>
            <a:pPr marL="514350" indent="-514350">
              <a:buAutoNum type="alphaUcPeriod"/>
            </a:pPr>
            <a:r>
              <a:rPr lang="en-US" sz="3200" dirty="0" smtClean="0"/>
              <a:t>Finish </a:t>
            </a:r>
          </a:p>
          <a:p>
            <a:pPr marL="514350" indent="-514350"/>
            <a:r>
              <a:rPr lang="en-US" sz="3200" dirty="0" smtClean="0"/>
              <a:t>B. Substance </a:t>
            </a:r>
          </a:p>
          <a:p>
            <a:pPr marL="514350" indent="-514350"/>
            <a:r>
              <a:rPr lang="en-US" sz="3200" dirty="0" smtClean="0"/>
              <a:t>C. Balance </a:t>
            </a:r>
          </a:p>
          <a:p>
            <a:pPr marL="514350" indent="-514350"/>
            <a:r>
              <a:rPr lang="en-US" sz="3200" dirty="0" smtClean="0"/>
              <a:t>D. Structural Correctness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066800"/>
            <a:ext cx="6477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6. The comfortable space animals develop around them is called their:</a:t>
            </a:r>
          </a:p>
          <a:p>
            <a:endParaRPr lang="en-US" sz="3200" dirty="0" smtClean="0"/>
          </a:p>
          <a:p>
            <a:pPr marL="514350" indent="-514350">
              <a:buAutoNum type="alphaUcPeriod"/>
            </a:pPr>
            <a:r>
              <a:rPr lang="en-US" sz="3200" dirty="0" smtClean="0"/>
              <a:t>Point of balance </a:t>
            </a:r>
          </a:p>
          <a:p>
            <a:pPr marL="514350" indent="-514350"/>
            <a:r>
              <a:rPr lang="sv-SE" sz="3200" dirty="0" smtClean="0"/>
              <a:t>B. Blind spot </a:t>
            </a:r>
          </a:p>
          <a:p>
            <a:pPr marL="514350" indent="-514350"/>
            <a:r>
              <a:rPr lang="en-US" sz="3200" dirty="0" smtClean="0"/>
              <a:t>C. Comfort or flight zone</a:t>
            </a:r>
          </a:p>
          <a:p>
            <a:r>
              <a:rPr lang="sv-SE" sz="3200" dirty="0" smtClean="0"/>
              <a:t>D. Handler position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90600"/>
            <a:ext cx="6629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7. What is the average length of gestation for a pregnant sow?</a:t>
            </a:r>
          </a:p>
          <a:p>
            <a:endParaRPr lang="en-US" sz="3200" dirty="0" smtClean="0"/>
          </a:p>
          <a:p>
            <a:pPr marL="514350" indent="-514350">
              <a:buAutoNum type="alphaUcPeriod"/>
            </a:pPr>
            <a:r>
              <a:rPr lang="en-US" sz="3200" dirty="0" smtClean="0"/>
              <a:t>180 days </a:t>
            </a:r>
          </a:p>
          <a:p>
            <a:pPr marL="514350" indent="-514350"/>
            <a:r>
              <a:rPr lang="en-US" sz="3200" dirty="0" smtClean="0"/>
              <a:t>B. 114 days </a:t>
            </a:r>
          </a:p>
          <a:p>
            <a:pPr marL="514350" indent="-514350"/>
            <a:r>
              <a:rPr lang="en-US" sz="3200" dirty="0" smtClean="0"/>
              <a:t>C. 90 days </a:t>
            </a:r>
          </a:p>
          <a:p>
            <a:pPr marL="514350" indent="-514350"/>
            <a:r>
              <a:rPr lang="en-US" sz="3200" dirty="0" smtClean="0"/>
              <a:t>D. 150 days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90600"/>
            <a:ext cx="6629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8. </a:t>
            </a:r>
            <a:r>
              <a:rPr lang="en-US" sz="3200" dirty="0" smtClean="0"/>
              <a:t>Iron injections are given to baby pigs to prevent _____________. </a:t>
            </a:r>
            <a:endParaRPr lang="en-US" sz="3200" dirty="0" smtClean="0"/>
          </a:p>
          <a:p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Flu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Parvovirus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Anemia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Infection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</TotalTime>
  <Words>334</Words>
  <Application>Microsoft Office PowerPoint</Application>
  <PresentationFormat>On-screen Show (4:3)</PresentationFormat>
  <Paragraphs>75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Livestock Skillathon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18</cp:revision>
  <dcterms:created xsi:type="dcterms:W3CDTF">2013-02-10T03:29:15Z</dcterms:created>
  <dcterms:modified xsi:type="dcterms:W3CDTF">2013-03-24T02:21:20Z</dcterms:modified>
</cp:coreProperties>
</file>