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47FF-7773-435C-A5C4-6EAC40F8DE55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F472A-ACE5-4160-9E28-ED3E4886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Feedstuff Identification </a:t>
            </a:r>
            <a:r>
              <a:rPr lang="en-US" dirty="0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Identify the following feedstuff.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958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</a:t>
            </a:r>
            <a:r>
              <a:rPr lang="en-US" sz="3600" dirty="0"/>
              <a:t>. </a:t>
            </a:r>
            <a:r>
              <a:rPr lang="en-US" sz="3600" dirty="0" smtClean="0"/>
              <a:t>Whole Soybean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Whole Wheat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Whole Barley</a:t>
            </a:r>
            <a:endParaRPr lang="en-US" sz="3600" dirty="0"/>
          </a:p>
        </p:txBody>
      </p:sp>
      <p:pic>
        <p:nvPicPr>
          <p:cNvPr id="7170" name="Picture 2" descr="http://2.imimg.com/data2/PO/RK/MY-4308602/barley-grain-250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05000"/>
            <a:ext cx="3524250" cy="352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Identify the following feedstuff.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495800" cy="4525963"/>
          </a:xfrm>
        </p:spPr>
        <p:txBody>
          <a:bodyPr>
            <a:normAutofit/>
          </a:bodyPr>
          <a:lstStyle/>
          <a:p>
            <a:r>
              <a:rPr lang="pt-BR" sz="3600" dirty="0" smtClean="0"/>
              <a:t>A</a:t>
            </a:r>
            <a:r>
              <a:rPr lang="pt-BR" sz="3600" dirty="0"/>
              <a:t>. </a:t>
            </a:r>
            <a:r>
              <a:rPr lang="pt-BR" sz="3600" dirty="0" smtClean="0"/>
              <a:t>Crimped Oats</a:t>
            </a:r>
          </a:p>
          <a:p>
            <a:r>
              <a:rPr lang="pt-BR" sz="3600" dirty="0" smtClean="0"/>
              <a:t>B</a:t>
            </a:r>
            <a:r>
              <a:rPr lang="pt-BR" sz="3600" dirty="0"/>
              <a:t>. </a:t>
            </a:r>
            <a:r>
              <a:rPr lang="pt-BR" sz="3600" dirty="0" smtClean="0"/>
              <a:t>Wheat Bran</a:t>
            </a:r>
          </a:p>
          <a:p>
            <a:r>
              <a:rPr lang="pt-BR" sz="3600" dirty="0" smtClean="0"/>
              <a:t>C</a:t>
            </a:r>
            <a:r>
              <a:rPr lang="pt-BR" sz="3600" dirty="0"/>
              <a:t>. </a:t>
            </a:r>
            <a:r>
              <a:rPr lang="pt-BR" sz="3600" dirty="0" smtClean="0"/>
              <a:t>Steamed Flaked Corn</a:t>
            </a:r>
            <a:endParaRPr lang="en-US" sz="3600" dirty="0"/>
          </a:p>
        </p:txBody>
      </p:sp>
      <p:pic>
        <p:nvPicPr>
          <p:cNvPr id="6146" name="Picture 2" descr="http://www.mooreequine.com/images/scoa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600"/>
            <a:ext cx="4724400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Identify the following feedstuff.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A. Oyster Shells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Meat &amp; Bone </a:t>
            </a:r>
            <a:r>
              <a:rPr lang="en-US" sz="3600" dirty="0"/>
              <a:t>M</a:t>
            </a:r>
            <a:r>
              <a:rPr lang="en-US" sz="3600" dirty="0" smtClean="0"/>
              <a:t>eal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Ground Limestone</a:t>
            </a:r>
            <a:endParaRPr lang="en-US" sz="3600" dirty="0"/>
          </a:p>
        </p:txBody>
      </p:sp>
      <p:pic>
        <p:nvPicPr>
          <p:cNvPr id="5122" name="Picture 2" descr="http://www.premierbaits.net/s_product_images/mDSCF06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4216400" cy="3162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Identify the following feedstuff.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A. </a:t>
            </a:r>
            <a:r>
              <a:rPr lang="en-US" sz="3600" dirty="0" smtClean="0"/>
              <a:t>L-tryptophan 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Fish Meal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Sunflower Meal</a:t>
            </a:r>
            <a:endParaRPr lang="en-US" sz="3600" dirty="0"/>
          </a:p>
        </p:txBody>
      </p:sp>
      <p:pic>
        <p:nvPicPr>
          <p:cNvPr id="4098" name="Picture 2" descr="http://image.made-in-china.com/2f0j00qBCQUNVRnycW/Pure-Fish-Meal-for-Fe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43434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Identify the </a:t>
            </a:r>
            <a:r>
              <a:rPr lang="en-US" smtClean="0"/>
              <a:t>following feedstuff.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A. </a:t>
            </a:r>
            <a:r>
              <a:rPr lang="en-US" sz="3600" dirty="0" smtClean="0"/>
              <a:t>Salt, white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Linseed Meal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Ground Ear Corn</a:t>
            </a:r>
            <a:endParaRPr lang="en-US" sz="3600" dirty="0"/>
          </a:p>
        </p:txBody>
      </p:sp>
      <p:pic>
        <p:nvPicPr>
          <p:cNvPr id="3074" name="Picture 2" descr="http://statesboromarket2go.locallygrown.net/files/product/image/90445/original/coarse_cornmeal.bmp?13506173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438400"/>
            <a:ext cx="4463143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Identify the following feedstuff.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524000"/>
            <a:ext cx="4038600" cy="4525963"/>
          </a:xfrm>
        </p:spPr>
        <p:txBody>
          <a:bodyPr>
            <a:normAutofit/>
          </a:bodyPr>
          <a:lstStyle/>
          <a:p>
            <a:r>
              <a:rPr lang="en-US" sz="3600" dirty="0"/>
              <a:t>A. </a:t>
            </a:r>
            <a:r>
              <a:rPr lang="en-US" sz="3600" dirty="0" smtClean="0"/>
              <a:t>Vegetable Oil</a:t>
            </a:r>
          </a:p>
          <a:p>
            <a:r>
              <a:rPr lang="en-US" sz="3600" dirty="0" smtClean="0"/>
              <a:t>B</a:t>
            </a:r>
            <a:r>
              <a:rPr lang="en-US" sz="3600" dirty="0"/>
              <a:t>. </a:t>
            </a:r>
            <a:r>
              <a:rPr lang="en-US" sz="3600" dirty="0" smtClean="0"/>
              <a:t>Liquid Molasses</a:t>
            </a:r>
          </a:p>
          <a:p>
            <a:r>
              <a:rPr lang="en-US" sz="3600" dirty="0" smtClean="0"/>
              <a:t>C</a:t>
            </a:r>
            <a:r>
              <a:rPr lang="en-US" sz="3600" dirty="0"/>
              <a:t>. </a:t>
            </a:r>
            <a:r>
              <a:rPr lang="en-US" sz="3600" dirty="0" smtClean="0"/>
              <a:t>L-Lysine HCL</a:t>
            </a:r>
            <a:endParaRPr lang="en-US" sz="3600" dirty="0"/>
          </a:p>
        </p:txBody>
      </p:sp>
      <p:pic>
        <p:nvPicPr>
          <p:cNvPr id="2050" name="Picture 2" descr="http://www.tetonindoorsupply.com/wp-content/uploads/2012/10/Molass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4105052" cy="4495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C. Barley (whole)</a:t>
            </a:r>
          </a:p>
          <a:p>
            <a:r>
              <a:rPr lang="en-US" dirty="0" smtClean="0"/>
              <a:t>2.  A. Crimped oats</a:t>
            </a:r>
          </a:p>
          <a:p>
            <a:r>
              <a:rPr lang="en-US" dirty="0" smtClean="0"/>
              <a:t>3.  A. Oyster shells</a:t>
            </a:r>
          </a:p>
          <a:p>
            <a:r>
              <a:rPr lang="en-US" dirty="0" smtClean="0"/>
              <a:t>4.  B. Fish meal</a:t>
            </a:r>
          </a:p>
          <a:p>
            <a:r>
              <a:rPr lang="en-US" dirty="0" smtClean="0"/>
              <a:t>5.  C. Ground ear corn</a:t>
            </a:r>
          </a:p>
          <a:p>
            <a:r>
              <a:rPr lang="en-US" dirty="0" smtClean="0"/>
              <a:t>6.  </a:t>
            </a:r>
            <a:r>
              <a:rPr lang="en-US" smtClean="0"/>
              <a:t>B. Liquid </a:t>
            </a:r>
            <a:r>
              <a:rPr lang="en-US" dirty="0" smtClean="0"/>
              <a:t>molasses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164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Livestock Skillathon</vt:lpstr>
      <vt:lpstr>1. Identify the following feedstuff. </vt:lpstr>
      <vt:lpstr>2. Identify the following feedstuff. </vt:lpstr>
      <vt:lpstr>3. Identify the following feedstuff. </vt:lpstr>
      <vt:lpstr>4. Identify the following feedstuff. </vt:lpstr>
      <vt:lpstr>5. Identify the following feedstuff. </vt:lpstr>
      <vt:lpstr>5. Identify the following feedstuff. </vt:lpstr>
      <vt:lpstr>Answers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Beth Drescher</cp:lastModifiedBy>
  <cp:revision>15</cp:revision>
  <cp:lastPrinted>2014-03-25T16:23:02Z</cp:lastPrinted>
  <dcterms:created xsi:type="dcterms:W3CDTF">2013-02-16T22:43:46Z</dcterms:created>
  <dcterms:modified xsi:type="dcterms:W3CDTF">2014-03-25T16:23:18Z</dcterms:modified>
</cp:coreProperties>
</file>