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47FF-7773-435C-A5C4-6EAC40F8DE55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47FF-7773-435C-A5C4-6EAC40F8DE55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47FF-7773-435C-A5C4-6EAC40F8DE55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47FF-7773-435C-A5C4-6EAC40F8DE55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47FF-7773-435C-A5C4-6EAC40F8DE55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47FF-7773-435C-A5C4-6EAC40F8DE55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47FF-7773-435C-A5C4-6EAC40F8DE55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47FF-7773-435C-A5C4-6EAC40F8DE55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47FF-7773-435C-A5C4-6EAC40F8DE55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47FF-7773-435C-A5C4-6EAC40F8DE55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47FF-7773-435C-A5C4-6EAC40F8DE55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147FF-7773-435C-A5C4-6EAC40F8DE55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Livestock </a:t>
            </a:r>
            <a:r>
              <a:rPr lang="en-US" dirty="0" err="1" smtClean="0"/>
              <a:t>Skillathon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Feedstuff Identification #1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8" name="Picture 6" descr="http://avi.ind.in/images/cotton_se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43000"/>
            <a:ext cx="5715000" cy="5715000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Identify the following </a:t>
            </a:r>
            <a:r>
              <a:rPr lang="en-US" dirty="0" smtClean="0"/>
              <a:t>feedstuff.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495800" cy="4525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</a:t>
            </a:r>
            <a:r>
              <a:rPr lang="en-US" sz="3600" dirty="0"/>
              <a:t>. Alfalfa </a:t>
            </a:r>
            <a:r>
              <a:rPr lang="en-US" sz="3600" dirty="0" smtClean="0"/>
              <a:t>Meal</a:t>
            </a:r>
          </a:p>
          <a:p>
            <a:r>
              <a:rPr lang="en-US" sz="3600" dirty="0" smtClean="0"/>
              <a:t>B</a:t>
            </a:r>
            <a:r>
              <a:rPr lang="en-US" sz="3600" dirty="0"/>
              <a:t>. Cottonseed </a:t>
            </a:r>
            <a:r>
              <a:rPr lang="en-US" sz="3600" dirty="0" smtClean="0"/>
              <a:t>Meal </a:t>
            </a:r>
          </a:p>
          <a:p>
            <a:r>
              <a:rPr lang="en-US" sz="3600" dirty="0" smtClean="0"/>
              <a:t>C</a:t>
            </a:r>
            <a:r>
              <a:rPr lang="en-US" sz="3600" dirty="0"/>
              <a:t>. Feather Meal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 Identify the following </a:t>
            </a:r>
            <a:r>
              <a:rPr lang="en-US" dirty="0" smtClean="0"/>
              <a:t>feedstuff.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600200"/>
            <a:ext cx="4495800" cy="4525963"/>
          </a:xfrm>
        </p:spPr>
        <p:txBody>
          <a:bodyPr>
            <a:normAutofit/>
          </a:bodyPr>
          <a:lstStyle/>
          <a:p>
            <a:r>
              <a:rPr lang="pt-BR" sz="3600" dirty="0" smtClean="0"/>
              <a:t>A</a:t>
            </a:r>
            <a:r>
              <a:rPr lang="pt-BR" sz="3600" dirty="0"/>
              <a:t>. Potassium </a:t>
            </a:r>
            <a:r>
              <a:rPr lang="pt-BR" sz="3600" dirty="0" smtClean="0"/>
              <a:t>Chloride</a:t>
            </a:r>
          </a:p>
          <a:p>
            <a:r>
              <a:rPr lang="pt-BR" sz="3600" dirty="0" smtClean="0"/>
              <a:t>B</a:t>
            </a:r>
            <a:r>
              <a:rPr lang="pt-BR" sz="3600" dirty="0"/>
              <a:t>. Trace Mineral </a:t>
            </a:r>
            <a:endParaRPr lang="pt-BR" sz="3600" dirty="0" smtClean="0"/>
          </a:p>
          <a:p>
            <a:pPr>
              <a:buNone/>
            </a:pPr>
            <a:r>
              <a:rPr lang="pt-BR" sz="3600" dirty="0"/>
              <a:t> </a:t>
            </a:r>
            <a:r>
              <a:rPr lang="pt-BR" sz="3600" dirty="0" smtClean="0"/>
              <a:t>        Salt </a:t>
            </a:r>
          </a:p>
          <a:p>
            <a:r>
              <a:rPr lang="pt-BR" sz="3600" dirty="0" smtClean="0"/>
              <a:t>C</a:t>
            </a:r>
            <a:r>
              <a:rPr lang="pt-BR" sz="3600" dirty="0"/>
              <a:t>. Urea</a:t>
            </a:r>
            <a:endParaRPr lang="en-US" sz="3600" dirty="0"/>
          </a:p>
        </p:txBody>
      </p:sp>
      <p:pic>
        <p:nvPicPr>
          <p:cNvPr id="8194" name="Picture 2" descr="http://1.bp.blogspot.com/-vGfp5Qs9OD0/TtkFB1QSBlI/AAAAAAAAA1M/42b8IXPEVnY/s1600/Urea.jpg"/>
          <p:cNvPicPr>
            <a:picLocks noChangeAspect="1" noChangeArrowheads="1"/>
          </p:cNvPicPr>
          <p:nvPr/>
        </p:nvPicPr>
        <p:blipFill>
          <a:blip r:embed="rId2" cstate="print"/>
          <a:srcRect b="6122"/>
          <a:stretch>
            <a:fillRect/>
          </a:stretch>
        </p:blipFill>
        <p:spPr bwMode="auto">
          <a:xfrm>
            <a:off x="457200" y="1905000"/>
            <a:ext cx="4545496" cy="32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Identify the following </a:t>
            </a:r>
            <a:r>
              <a:rPr lang="en-US" dirty="0" smtClean="0"/>
              <a:t>feedstuff.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A. Feather Meal</a:t>
            </a:r>
          </a:p>
          <a:p>
            <a:r>
              <a:rPr lang="en-US" sz="3600" dirty="0" smtClean="0"/>
              <a:t>B</a:t>
            </a:r>
            <a:r>
              <a:rPr lang="en-US" sz="3600" dirty="0"/>
              <a:t>. </a:t>
            </a:r>
            <a:r>
              <a:rPr lang="en-US" sz="3600" dirty="0" smtClean="0"/>
              <a:t>Meat &amp; Bone </a:t>
            </a:r>
            <a:r>
              <a:rPr lang="en-US" sz="3600" dirty="0"/>
              <a:t>M</a:t>
            </a:r>
            <a:r>
              <a:rPr lang="en-US" sz="3600" dirty="0" smtClean="0"/>
              <a:t>eal</a:t>
            </a:r>
          </a:p>
          <a:p>
            <a:r>
              <a:rPr lang="en-US" sz="3600" dirty="0" smtClean="0"/>
              <a:t>C</a:t>
            </a:r>
            <a:r>
              <a:rPr lang="en-US" sz="3600" dirty="0"/>
              <a:t>. Fish Meal</a:t>
            </a:r>
          </a:p>
        </p:txBody>
      </p:sp>
      <p:pic>
        <p:nvPicPr>
          <p:cNvPr id="6146" name="Picture 2" descr="http://www.hiwtc.com/photo/products/1/01/01/1015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057400"/>
            <a:ext cx="4392670" cy="3124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 Identify the following </a:t>
            </a:r>
            <a:r>
              <a:rPr lang="en-US" dirty="0" smtClean="0"/>
              <a:t>feedstuff.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A. </a:t>
            </a:r>
            <a:r>
              <a:rPr lang="en-US" sz="3600" dirty="0" smtClean="0"/>
              <a:t>Cottonseed (whole) </a:t>
            </a:r>
            <a:endParaRPr lang="en-US" sz="3600" dirty="0" smtClean="0"/>
          </a:p>
          <a:p>
            <a:r>
              <a:rPr lang="en-US" sz="3600" dirty="0" smtClean="0"/>
              <a:t>B</a:t>
            </a:r>
            <a:r>
              <a:rPr lang="en-US" sz="3600" dirty="0"/>
              <a:t>. Gin Trash </a:t>
            </a:r>
            <a:endParaRPr lang="en-US" sz="3600" dirty="0" smtClean="0"/>
          </a:p>
          <a:p>
            <a:r>
              <a:rPr lang="en-US" sz="3600" dirty="0" smtClean="0"/>
              <a:t>C</a:t>
            </a:r>
            <a:r>
              <a:rPr lang="en-US" sz="3600" dirty="0"/>
              <a:t>. Cottonseed Hulls</a:t>
            </a:r>
          </a:p>
        </p:txBody>
      </p:sp>
      <p:pic>
        <p:nvPicPr>
          <p:cNvPr id="5126" name="Picture 6" descr="http://commonsenseagriculture.files.wordpress.com/2011/01/cotton-se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057400"/>
            <a:ext cx="3429000" cy="3429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 Identify the following </a:t>
            </a:r>
            <a:r>
              <a:rPr lang="en-US" dirty="0" smtClean="0"/>
              <a:t>feedstuff.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A. Milo </a:t>
            </a:r>
            <a:endParaRPr lang="en-US" sz="3600" dirty="0" smtClean="0"/>
          </a:p>
          <a:p>
            <a:r>
              <a:rPr lang="en-US" sz="3600" dirty="0" smtClean="0"/>
              <a:t>B</a:t>
            </a:r>
            <a:r>
              <a:rPr lang="en-US" sz="3600" dirty="0"/>
              <a:t>. Beet Pulp </a:t>
            </a:r>
            <a:endParaRPr lang="en-US" sz="3600" dirty="0" smtClean="0"/>
          </a:p>
          <a:p>
            <a:r>
              <a:rPr lang="en-US" sz="3600" dirty="0" smtClean="0"/>
              <a:t>C</a:t>
            </a:r>
            <a:r>
              <a:rPr lang="en-US" sz="3600" dirty="0"/>
              <a:t>. Buckwheat</a:t>
            </a:r>
          </a:p>
        </p:txBody>
      </p:sp>
      <p:pic>
        <p:nvPicPr>
          <p:cNvPr id="4098" name="Picture 2" descr="http://www.bellaonline.us/~beerbrewing/GrainSorghu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057400"/>
            <a:ext cx="3962400" cy="34303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 Identify the </a:t>
            </a:r>
            <a:r>
              <a:rPr lang="en-US" smtClean="0"/>
              <a:t>following </a:t>
            </a:r>
            <a:r>
              <a:rPr lang="en-US" smtClean="0"/>
              <a:t>feedstuff.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A. </a:t>
            </a:r>
            <a:r>
              <a:rPr lang="en-US" sz="3600" dirty="0" smtClean="0"/>
              <a:t>Alfalfa Hay</a:t>
            </a:r>
          </a:p>
          <a:p>
            <a:r>
              <a:rPr lang="en-US" sz="3600" dirty="0" smtClean="0"/>
              <a:t>B</a:t>
            </a:r>
            <a:r>
              <a:rPr lang="en-US" sz="3600" dirty="0"/>
              <a:t>. </a:t>
            </a:r>
            <a:r>
              <a:rPr lang="en-US" sz="3600" dirty="0" smtClean="0"/>
              <a:t>Brewers Dried Grain</a:t>
            </a:r>
            <a:endParaRPr lang="en-US" sz="3600" dirty="0" smtClean="0"/>
          </a:p>
          <a:p>
            <a:r>
              <a:rPr lang="en-US" sz="3600" dirty="0" smtClean="0"/>
              <a:t>C</a:t>
            </a:r>
            <a:r>
              <a:rPr lang="en-US" sz="3600" dirty="0"/>
              <a:t>. </a:t>
            </a:r>
            <a:r>
              <a:rPr lang="en-US" sz="3600" dirty="0" smtClean="0"/>
              <a:t>Wheat Bran</a:t>
            </a:r>
            <a:endParaRPr lang="en-US" sz="3600" dirty="0"/>
          </a:p>
        </p:txBody>
      </p:sp>
      <p:pic>
        <p:nvPicPr>
          <p:cNvPr id="2052" name="Picture 4" descr="http://london.ker.com/wp-content/uploads/2012/06/alfalfa-ha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752600"/>
            <a:ext cx="4343400" cy="32575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 B. Cottonseed meal</a:t>
            </a:r>
          </a:p>
          <a:p>
            <a:r>
              <a:rPr lang="en-US" dirty="0" smtClean="0"/>
              <a:t>2.  C. Urea</a:t>
            </a:r>
          </a:p>
          <a:p>
            <a:r>
              <a:rPr lang="en-US" dirty="0" smtClean="0"/>
              <a:t>3.  B. Meat &amp; bone meal</a:t>
            </a:r>
          </a:p>
          <a:p>
            <a:r>
              <a:rPr lang="en-US" dirty="0" smtClean="0"/>
              <a:t>4.  A. </a:t>
            </a:r>
            <a:r>
              <a:rPr lang="en-US" dirty="0" smtClean="0"/>
              <a:t>Cottonseed, whole</a:t>
            </a:r>
            <a:endParaRPr lang="en-US" dirty="0" smtClean="0"/>
          </a:p>
          <a:p>
            <a:r>
              <a:rPr lang="en-US" dirty="0" smtClean="0"/>
              <a:t>5.  A. Milo</a:t>
            </a:r>
          </a:p>
          <a:p>
            <a:r>
              <a:rPr lang="en-US" dirty="0" smtClean="0"/>
              <a:t>6.  </a:t>
            </a:r>
            <a:r>
              <a:rPr lang="en-US" dirty="0" smtClean="0"/>
              <a:t>A. Alfalfa hay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162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Livestock Skillathon</vt:lpstr>
      <vt:lpstr>1. Identify the following feedstuff. </vt:lpstr>
      <vt:lpstr>2. Identify the following feedstuff. </vt:lpstr>
      <vt:lpstr>3. Identify the following feedstuff. </vt:lpstr>
      <vt:lpstr>4. Identify the following feedstuff. </vt:lpstr>
      <vt:lpstr>5. Identify the following feedstuff. </vt:lpstr>
      <vt:lpstr>5. Identify the following feedstuff. </vt:lpstr>
      <vt:lpstr>Answers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Livestock Skillathon</dc:title>
  <dc:creator>David and Deanne</dc:creator>
  <cp:lastModifiedBy>David and Deanne</cp:lastModifiedBy>
  <cp:revision>8</cp:revision>
  <dcterms:created xsi:type="dcterms:W3CDTF">2013-02-16T22:43:46Z</dcterms:created>
  <dcterms:modified xsi:type="dcterms:W3CDTF">2013-02-25T20:06:47Z</dcterms:modified>
</cp:coreProperties>
</file>