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33AE-E242-4318-B1A7-2465B32EFF84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17138-A14B-4B25-B080-1C3A7B97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Cheviot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17138-A14B-4B25-B080-1C3A7B97FC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F75B-AC1B-46A4-8965-25FF93C932AE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Livestock Equipment Identification #2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photo-dictionary.com/photofiles/list/11108/15109surgery_scal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5715000" cy="5895976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609600"/>
            <a:ext cx="2895600" cy="601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Foot rot shears </a:t>
            </a:r>
          </a:p>
          <a:p>
            <a:r>
              <a:rPr lang="en-US" dirty="0" smtClean="0"/>
              <a:t>Freeze branding iron </a:t>
            </a:r>
          </a:p>
          <a:p>
            <a:r>
              <a:rPr lang="en-US" dirty="0" smtClean="0"/>
              <a:t>Hoof knife </a:t>
            </a:r>
          </a:p>
          <a:p>
            <a:r>
              <a:rPr lang="en-US" dirty="0" smtClean="0"/>
              <a:t>Hog holder (snare) </a:t>
            </a:r>
          </a:p>
          <a:p>
            <a:r>
              <a:rPr lang="en-US" dirty="0" smtClean="0"/>
              <a:t>Lamb tube feeder </a:t>
            </a:r>
          </a:p>
          <a:p>
            <a:r>
              <a:rPr lang="en-US" dirty="0" smtClean="0"/>
              <a:t>Needle teeth nippers </a:t>
            </a:r>
          </a:p>
          <a:p>
            <a:r>
              <a:rPr lang="en-US" dirty="0" smtClean="0"/>
              <a:t>Nipple </a:t>
            </a:r>
            <a:r>
              <a:rPr lang="en-US" dirty="0" err="1" smtClean="0"/>
              <a:t>waterer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Nose ring </a:t>
            </a:r>
          </a:p>
          <a:p>
            <a:r>
              <a:rPr lang="en-US" dirty="0" smtClean="0"/>
              <a:t>Nose ring pliers </a:t>
            </a:r>
          </a:p>
          <a:p>
            <a:r>
              <a:rPr lang="en-US" dirty="0" smtClean="0"/>
              <a:t>Obstetrical (O.B.) chain </a:t>
            </a:r>
          </a:p>
          <a:p>
            <a:r>
              <a:rPr lang="en-US" dirty="0" smtClean="0"/>
              <a:t>Paint branding iron </a:t>
            </a:r>
          </a:p>
          <a:p>
            <a:r>
              <a:rPr lang="en-US" dirty="0" smtClean="0"/>
              <a:t>Pistol-grip syringe </a:t>
            </a:r>
          </a:p>
          <a:p>
            <a:r>
              <a:rPr lang="en-US" dirty="0" smtClean="0"/>
              <a:t>Ram marking </a:t>
            </a:r>
            <a:r>
              <a:rPr lang="en-US" dirty="0" err="1" smtClean="0"/>
              <a:t>harnass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Rumen magnate </a:t>
            </a:r>
          </a:p>
          <a:p>
            <a:r>
              <a:rPr lang="en-US" dirty="0" smtClean="0"/>
              <a:t>Scalpels </a:t>
            </a:r>
          </a:p>
          <a:p>
            <a:r>
              <a:rPr lang="en-US" dirty="0" smtClean="0"/>
              <a:t>Scotch comb </a:t>
            </a:r>
          </a:p>
          <a:p>
            <a:r>
              <a:rPr lang="en-US" dirty="0" smtClean="0"/>
              <a:t>Shearer’s screwdriver </a:t>
            </a:r>
          </a:p>
          <a:p>
            <a:r>
              <a:rPr lang="en-US" dirty="0" smtClean="0"/>
              <a:t>Sheep shears (electric) </a:t>
            </a:r>
          </a:p>
          <a:p>
            <a:r>
              <a:rPr lang="en-US" dirty="0" smtClean="0"/>
              <a:t>Slap tattoo </a:t>
            </a:r>
          </a:p>
          <a:p>
            <a:r>
              <a:rPr lang="en-US" dirty="0" smtClean="0"/>
              <a:t>Tattoo pliers </a:t>
            </a:r>
          </a:p>
          <a:p>
            <a:r>
              <a:rPr lang="en-US" dirty="0" smtClean="0"/>
              <a:t>Wool card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9906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#1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609600"/>
            <a:ext cx="2895600" cy="601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Foot rot shears </a:t>
            </a:r>
          </a:p>
          <a:p>
            <a:r>
              <a:rPr lang="en-US" dirty="0" smtClean="0"/>
              <a:t>Freeze branding iron </a:t>
            </a:r>
          </a:p>
          <a:p>
            <a:r>
              <a:rPr lang="en-US" dirty="0" smtClean="0"/>
              <a:t>Hoof knife </a:t>
            </a:r>
          </a:p>
          <a:p>
            <a:r>
              <a:rPr lang="en-US" dirty="0" smtClean="0"/>
              <a:t>Hog holder (snare) </a:t>
            </a:r>
          </a:p>
          <a:p>
            <a:r>
              <a:rPr lang="en-US" dirty="0" smtClean="0"/>
              <a:t>Lamb tube feeder </a:t>
            </a:r>
          </a:p>
          <a:p>
            <a:r>
              <a:rPr lang="en-US" dirty="0" smtClean="0"/>
              <a:t>Needle teeth nippers </a:t>
            </a:r>
          </a:p>
          <a:p>
            <a:r>
              <a:rPr lang="en-US" dirty="0" smtClean="0"/>
              <a:t>Nipple </a:t>
            </a:r>
            <a:r>
              <a:rPr lang="en-US" dirty="0" err="1" smtClean="0"/>
              <a:t>waterer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Nose ring </a:t>
            </a:r>
          </a:p>
          <a:p>
            <a:r>
              <a:rPr lang="en-US" dirty="0" smtClean="0"/>
              <a:t>Nose ring pliers </a:t>
            </a:r>
          </a:p>
          <a:p>
            <a:r>
              <a:rPr lang="en-US" dirty="0" smtClean="0"/>
              <a:t>Obstetrical (O.B.) chain </a:t>
            </a:r>
          </a:p>
          <a:p>
            <a:r>
              <a:rPr lang="en-US" dirty="0" smtClean="0"/>
              <a:t>Paint branding iron </a:t>
            </a:r>
          </a:p>
          <a:p>
            <a:r>
              <a:rPr lang="en-US" dirty="0" smtClean="0"/>
              <a:t>Pistol-grip syringe </a:t>
            </a:r>
          </a:p>
          <a:p>
            <a:r>
              <a:rPr lang="en-US" dirty="0" smtClean="0"/>
              <a:t>Ram marking </a:t>
            </a:r>
            <a:r>
              <a:rPr lang="en-US" dirty="0" err="1" smtClean="0"/>
              <a:t>harnass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Rumen magnate </a:t>
            </a:r>
          </a:p>
          <a:p>
            <a:r>
              <a:rPr lang="en-US" dirty="0" smtClean="0"/>
              <a:t>Scalpels </a:t>
            </a:r>
          </a:p>
          <a:p>
            <a:r>
              <a:rPr lang="en-US" dirty="0" smtClean="0"/>
              <a:t>Scotch comb </a:t>
            </a:r>
          </a:p>
          <a:p>
            <a:r>
              <a:rPr lang="en-US" dirty="0" smtClean="0"/>
              <a:t>Shearer’s screwdriver </a:t>
            </a:r>
          </a:p>
          <a:p>
            <a:r>
              <a:rPr lang="en-US" dirty="0" smtClean="0"/>
              <a:t>Sheep shears (electric) </a:t>
            </a:r>
          </a:p>
          <a:p>
            <a:r>
              <a:rPr lang="en-US" dirty="0" smtClean="0"/>
              <a:t>Slap tattoo </a:t>
            </a:r>
          </a:p>
          <a:p>
            <a:r>
              <a:rPr lang="en-US" dirty="0" smtClean="0"/>
              <a:t>Tattoo pliers </a:t>
            </a:r>
          </a:p>
          <a:p>
            <a:r>
              <a:rPr lang="en-US" dirty="0" smtClean="0"/>
              <a:t>Wool card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9906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#2</a:t>
            </a:r>
            <a:endParaRPr lang="en-US" sz="4400" dirty="0"/>
          </a:p>
        </p:txBody>
      </p:sp>
      <p:pic>
        <p:nvPicPr>
          <p:cNvPr id="7170" name="Picture 2" descr="http://www.ag.auburn.edu/~schmisp/ansc1000/swine_equipment/pig-sn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4762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atlantic-equine.co.uk/fimg/500x500/342/b06dc292a39c46f14f5f81e5ed3703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4762500" cy="47625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609600"/>
            <a:ext cx="2895600" cy="601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Foot rot shears </a:t>
            </a:r>
          </a:p>
          <a:p>
            <a:r>
              <a:rPr lang="en-US" dirty="0" smtClean="0"/>
              <a:t>Freeze branding iron </a:t>
            </a:r>
          </a:p>
          <a:p>
            <a:r>
              <a:rPr lang="en-US" dirty="0" smtClean="0"/>
              <a:t>Hoof knife </a:t>
            </a:r>
          </a:p>
          <a:p>
            <a:r>
              <a:rPr lang="en-US" dirty="0" smtClean="0"/>
              <a:t>Hog holder (snare) </a:t>
            </a:r>
          </a:p>
          <a:p>
            <a:r>
              <a:rPr lang="en-US" dirty="0" smtClean="0"/>
              <a:t>Lamb tube feeder </a:t>
            </a:r>
          </a:p>
          <a:p>
            <a:r>
              <a:rPr lang="en-US" dirty="0" smtClean="0"/>
              <a:t>Needle teeth nippers </a:t>
            </a:r>
          </a:p>
          <a:p>
            <a:r>
              <a:rPr lang="en-US" dirty="0" smtClean="0"/>
              <a:t>Nipple </a:t>
            </a:r>
            <a:r>
              <a:rPr lang="en-US" dirty="0" err="1" smtClean="0"/>
              <a:t>waterer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Nose ring </a:t>
            </a:r>
          </a:p>
          <a:p>
            <a:r>
              <a:rPr lang="en-US" dirty="0" smtClean="0"/>
              <a:t>Nose ring pliers </a:t>
            </a:r>
          </a:p>
          <a:p>
            <a:r>
              <a:rPr lang="en-US" dirty="0" smtClean="0"/>
              <a:t>Obstetrical (O.B.) chain </a:t>
            </a:r>
          </a:p>
          <a:p>
            <a:r>
              <a:rPr lang="en-US" dirty="0" smtClean="0"/>
              <a:t>Paint branding iron </a:t>
            </a:r>
          </a:p>
          <a:p>
            <a:r>
              <a:rPr lang="en-US" dirty="0" smtClean="0"/>
              <a:t>Pistol-grip syringe </a:t>
            </a:r>
          </a:p>
          <a:p>
            <a:r>
              <a:rPr lang="en-US" dirty="0" smtClean="0"/>
              <a:t>Ram marking </a:t>
            </a:r>
            <a:r>
              <a:rPr lang="en-US" dirty="0" err="1" smtClean="0"/>
              <a:t>harnass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Rumen magnate </a:t>
            </a:r>
          </a:p>
          <a:p>
            <a:r>
              <a:rPr lang="en-US" dirty="0" smtClean="0"/>
              <a:t>Scalpels </a:t>
            </a:r>
          </a:p>
          <a:p>
            <a:r>
              <a:rPr lang="en-US" dirty="0" smtClean="0"/>
              <a:t>Scotch comb </a:t>
            </a:r>
          </a:p>
          <a:p>
            <a:r>
              <a:rPr lang="en-US" dirty="0" smtClean="0"/>
              <a:t>Shearer’s screwdriver </a:t>
            </a:r>
          </a:p>
          <a:p>
            <a:r>
              <a:rPr lang="en-US" dirty="0" smtClean="0"/>
              <a:t>Sheep shears (electric) </a:t>
            </a:r>
          </a:p>
          <a:p>
            <a:r>
              <a:rPr lang="en-US" dirty="0" smtClean="0"/>
              <a:t>Slap tattoo </a:t>
            </a:r>
          </a:p>
          <a:p>
            <a:r>
              <a:rPr lang="en-US" dirty="0" smtClean="0"/>
              <a:t>Tattoo pliers </a:t>
            </a:r>
          </a:p>
          <a:p>
            <a:r>
              <a:rPr lang="en-US" dirty="0" smtClean="0"/>
              <a:t>Wool card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9906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#3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609600"/>
            <a:ext cx="2895600" cy="601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Foot rot shears </a:t>
            </a:r>
          </a:p>
          <a:p>
            <a:r>
              <a:rPr lang="en-US" dirty="0" smtClean="0"/>
              <a:t>Freeze branding iron </a:t>
            </a:r>
          </a:p>
          <a:p>
            <a:r>
              <a:rPr lang="en-US" dirty="0" smtClean="0"/>
              <a:t>Hoof knife </a:t>
            </a:r>
          </a:p>
          <a:p>
            <a:r>
              <a:rPr lang="en-US" dirty="0" smtClean="0"/>
              <a:t>Hog holder (snare) </a:t>
            </a:r>
          </a:p>
          <a:p>
            <a:r>
              <a:rPr lang="en-US" dirty="0" smtClean="0"/>
              <a:t>Lamb tube feeder </a:t>
            </a:r>
          </a:p>
          <a:p>
            <a:r>
              <a:rPr lang="en-US" dirty="0" smtClean="0"/>
              <a:t>Needle teeth nippers </a:t>
            </a:r>
          </a:p>
          <a:p>
            <a:r>
              <a:rPr lang="en-US" dirty="0" smtClean="0"/>
              <a:t>Nipple </a:t>
            </a:r>
            <a:r>
              <a:rPr lang="en-US" dirty="0" err="1" smtClean="0"/>
              <a:t>waterer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Nose ring </a:t>
            </a:r>
          </a:p>
          <a:p>
            <a:r>
              <a:rPr lang="en-US" dirty="0" smtClean="0"/>
              <a:t>Nose ring pliers </a:t>
            </a:r>
          </a:p>
          <a:p>
            <a:r>
              <a:rPr lang="en-US" dirty="0" smtClean="0"/>
              <a:t>Obstetrical (O.B.) chain </a:t>
            </a:r>
          </a:p>
          <a:p>
            <a:r>
              <a:rPr lang="en-US" dirty="0" smtClean="0"/>
              <a:t>Paint branding iron </a:t>
            </a:r>
          </a:p>
          <a:p>
            <a:r>
              <a:rPr lang="en-US" dirty="0" smtClean="0"/>
              <a:t>Pistol-grip syringe </a:t>
            </a:r>
          </a:p>
          <a:p>
            <a:r>
              <a:rPr lang="en-US" dirty="0" smtClean="0"/>
              <a:t>Ram marking </a:t>
            </a:r>
            <a:r>
              <a:rPr lang="en-US" dirty="0" err="1" smtClean="0"/>
              <a:t>harnass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Rumen magnate </a:t>
            </a:r>
          </a:p>
          <a:p>
            <a:r>
              <a:rPr lang="en-US" dirty="0" smtClean="0"/>
              <a:t>Scalpels </a:t>
            </a:r>
          </a:p>
          <a:p>
            <a:r>
              <a:rPr lang="en-US" dirty="0" smtClean="0"/>
              <a:t>Scotch comb </a:t>
            </a:r>
          </a:p>
          <a:p>
            <a:r>
              <a:rPr lang="en-US" dirty="0" smtClean="0"/>
              <a:t>Shearer’s screwdriver </a:t>
            </a:r>
          </a:p>
          <a:p>
            <a:r>
              <a:rPr lang="en-US" dirty="0" smtClean="0"/>
              <a:t>Sheep shears (electric) </a:t>
            </a:r>
          </a:p>
          <a:p>
            <a:r>
              <a:rPr lang="en-US" dirty="0" smtClean="0"/>
              <a:t>Slap tattoo </a:t>
            </a:r>
          </a:p>
          <a:p>
            <a:r>
              <a:rPr lang="en-US" dirty="0" smtClean="0"/>
              <a:t>Tattoo pliers </a:t>
            </a:r>
          </a:p>
          <a:p>
            <a:r>
              <a:rPr lang="en-US" dirty="0" smtClean="0"/>
              <a:t>Wool card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9906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#4</a:t>
            </a:r>
            <a:endParaRPr lang="en-US" sz="4400" dirty="0"/>
          </a:p>
        </p:txBody>
      </p:sp>
      <p:pic>
        <p:nvPicPr>
          <p:cNvPr id="5122" name="Picture 2" descr="https://www.lhbrandingirons.com/_elements/images/pagePics/paintBra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5181600" cy="2728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609600"/>
            <a:ext cx="2895600" cy="601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Foot rot shears </a:t>
            </a:r>
          </a:p>
          <a:p>
            <a:r>
              <a:rPr lang="en-US" dirty="0" smtClean="0"/>
              <a:t>Freeze branding iron </a:t>
            </a:r>
          </a:p>
          <a:p>
            <a:r>
              <a:rPr lang="en-US" dirty="0" smtClean="0"/>
              <a:t>Hoof knife </a:t>
            </a:r>
          </a:p>
          <a:p>
            <a:r>
              <a:rPr lang="en-US" dirty="0" smtClean="0"/>
              <a:t>Hog holder (snare) </a:t>
            </a:r>
          </a:p>
          <a:p>
            <a:r>
              <a:rPr lang="en-US" dirty="0" smtClean="0"/>
              <a:t>Lamb tube feeder </a:t>
            </a:r>
          </a:p>
          <a:p>
            <a:r>
              <a:rPr lang="en-US" dirty="0" smtClean="0"/>
              <a:t>Needle teeth nippers </a:t>
            </a:r>
          </a:p>
          <a:p>
            <a:r>
              <a:rPr lang="en-US" dirty="0" smtClean="0"/>
              <a:t>Nipple </a:t>
            </a:r>
            <a:r>
              <a:rPr lang="en-US" dirty="0" err="1" smtClean="0"/>
              <a:t>waterer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Nose ring </a:t>
            </a:r>
          </a:p>
          <a:p>
            <a:r>
              <a:rPr lang="en-US" dirty="0" smtClean="0"/>
              <a:t>Nose ring pliers </a:t>
            </a:r>
          </a:p>
          <a:p>
            <a:r>
              <a:rPr lang="en-US" dirty="0" smtClean="0"/>
              <a:t>Obstetrical (O.B.) chain </a:t>
            </a:r>
          </a:p>
          <a:p>
            <a:r>
              <a:rPr lang="en-US" dirty="0" smtClean="0"/>
              <a:t>Paint branding iron </a:t>
            </a:r>
          </a:p>
          <a:p>
            <a:r>
              <a:rPr lang="en-US" dirty="0" smtClean="0"/>
              <a:t>Pistol-grip syringe </a:t>
            </a:r>
          </a:p>
          <a:p>
            <a:r>
              <a:rPr lang="en-US" dirty="0" smtClean="0"/>
              <a:t>Ram marking </a:t>
            </a:r>
            <a:r>
              <a:rPr lang="en-US" dirty="0" err="1" smtClean="0"/>
              <a:t>harnass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Rumen magnate </a:t>
            </a:r>
          </a:p>
          <a:p>
            <a:r>
              <a:rPr lang="en-US" dirty="0" smtClean="0"/>
              <a:t>Scalpels </a:t>
            </a:r>
          </a:p>
          <a:p>
            <a:r>
              <a:rPr lang="en-US" dirty="0" smtClean="0"/>
              <a:t>Scotch comb </a:t>
            </a:r>
          </a:p>
          <a:p>
            <a:r>
              <a:rPr lang="en-US" dirty="0" smtClean="0"/>
              <a:t>Shearer’s screwdriver </a:t>
            </a:r>
          </a:p>
          <a:p>
            <a:r>
              <a:rPr lang="en-US" dirty="0" smtClean="0"/>
              <a:t>Sheep shears (electric) </a:t>
            </a:r>
          </a:p>
          <a:p>
            <a:r>
              <a:rPr lang="en-US" dirty="0" smtClean="0"/>
              <a:t>Slap tattoo </a:t>
            </a:r>
          </a:p>
          <a:p>
            <a:r>
              <a:rPr lang="en-US" dirty="0" smtClean="0"/>
              <a:t>Tattoo pliers </a:t>
            </a:r>
          </a:p>
          <a:p>
            <a:r>
              <a:rPr lang="en-US" dirty="0" smtClean="0"/>
              <a:t>Wool card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9906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#5</a:t>
            </a:r>
            <a:endParaRPr lang="en-US" sz="4400" dirty="0"/>
          </a:p>
        </p:txBody>
      </p:sp>
      <p:pic>
        <p:nvPicPr>
          <p:cNvPr id="4098" name="Picture 2" descr="http://premierproductsonline.com/Merchant2/graphics/00000001/GroomingComb_ScotchTy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4114800" cy="327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ro-fitsupply.com/images/weaver/sheep/halters/rammarkingharness/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4762500" cy="47625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609600"/>
            <a:ext cx="2895600" cy="601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Foot rot shears </a:t>
            </a:r>
          </a:p>
          <a:p>
            <a:r>
              <a:rPr lang="en-US" dirty="0" smtClean="0"/>
              <a:t>Freeze branding iron </a:t>
            </a:r>
          </a:p>
          <a:p>
            <a:r>
              <a:rPr lang="en-US" dirty="0" smtClean="0"/>
              <a:t>Hoof knife </a:t>
            </a:r>
          </a:p>
          <a:p>
            <a:r>
              <a:rPr lang="en-US" dirty="0" smtClean="0"/>
              <a:t>Hog holder (snare) </a:t>
            </a:r>
          </a:p>
          <a:p>
            <a:r>
              <a:rPr lang="en-US" dirty="0" smtClean="0"/>
              <a:t>Lamb tube feeder </a:t>
            </a:r>
          </a:p>
          <a:p>
            <a:r>
              <a:rPr lang="en-US" dirty="0" smtClean="0"/>
              <a:t>Needle teeth nippers </a:t>
            </a:r>
          </a:p>
          <a:p>
            <a:r>
              <a:rPr lang="en-US" dirty="0" smtClean="0"/>
              <a:t>Nipple </a:t>
            </a:r>
            <a:r>
              <a:rPr lang="en-US" dirty="0" err="1" smtClean="0"/>
              <a:t>waterer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Nose ring </a:t>
            </a:r>
          </a:p>
          <a:p>
            <a:r>
              <a:rPr lang="en-US" dirty="0" smtClean="0"/>
              <a:t>Nose ring pliers </a:t>
            </a:r>
          </a:p>
          <a:p>
            <a:r>
              <a:rPr lang="en-US" dirty="0" smtClean="0"/>
              <a:t>Obstetrical (O.B.) chain </a:t>
            </a:r>
          </a:p>
          <a:p>
            <a:r>
              <a:rPr lang="en-US" dirty="0" smtClean="0"/>
              <a:t>Paint branding iron </a:t>
            </a:r>
          </a:p>
          <a:p>
            <a:r>
              <a:rPr lang="en-US" dirty="0" smtClean="0"/>
              <a:t>Pistol-grip syringe </a:t>
            </a:r>
          </a:p>
          <a:p>
            <a:r>
              <a:rPr lang="en-US" dirty="0" smtClean="0"/>
              <a:t>Ram marking </a:t>
            </a:r>
            <a:r>
              <a:rPr lang="en-US" dirty="0" smtClean="0"/>
              <a:t>harness </a:t>
            </a:r>
            <a:endParaRPr lang="en-US" dirty="0" smtClean="0"/>
          </a:p>
          <a:p>
            <a:r>
              <a:rPr lang="en-US" dirty="0" smtClean="0"/>
              <a:t>Rumen magnate </a:t>
            </a:r>
          </a:p>
          <a:p>
            <a:r>
              <a:rPr lang="en-US" dirty="0" smtClean="0"/>
              <a:t>Scalpels </a:t>
            </a:r>
          </a:p>
          <a:p>
            <a:r>
              <a:rPr lang="en-US" dirty="0" smtClean="0"/>
              <a:t>Scotch comb </a:t>
            </a:r>
          </a:p>
          <a:p>
            <a:r>
              <a:rPr lang="en-US" dirty="0" smtClean="0"/>
              <a:t>Shearer’s screwdriver </a:t>
            </a:r>
          </a:p>
          <a:p>
            <a:r>
              <a:rPr lang="en-US" dirty="0" smtClean="0"/>
              <a:t>Sheep shears (electric) </a:t>
            </a:r>
          </a:p>
          <a:p>
            <a:r>
              <a:rPr lang="en-US" dirty="0" smtClean="0"/>
              <a:t>Slap tattoo </a:t>
            </a:r>
          </a:p>
          <a:p>
            <a:r>
              <a:rPr lang="en-US" dirty="0" smtClean="0"/>
              <a:t>Tattoo pliers </a:t>
            </a:r>
          </a:p>
          <a:p>
            <a:r>
              <a:rPr lang="en-US" dirty="0" smtClean="0"/>
              <a:t>Wool card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9906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#6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648200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#1  - </a:t>
            </a:r>
            <a:r>
              <a:rPr lang="en-US" dirty="0" smtClean="0"/>
              <a:t>Scalpel</a:t>
            </a:r>
            <a:endParaRPr lang="en-US" dirty="0" smtClean="0"/>
          </a:p>
          <a:p>
            <a:r>
              <a:rPr lang="en-US" dirty="0" smtClean="0"/>
              <a:t>#2 – </a:t>
            </a:r>
            <a:r>
              <a:rPr lang="en-US" dirty="0" smtClean="0"/>
              <a:t>Hog holder (snare)</a:t>
            </a:r>
            <a:endParaRPr lang="en-US" dirty="0" smtClean="0"/>
          </a:p>
          <a:p>
            <a:r>
              <a:rPr lang="en-US" dirty="0" smtClean="0"/>
              <a:t>#3 – </a:t>
            </a:r>
            <a:r>
              <a:rPr lang="en-US" dirty="0" smtClean="0"/>
              <a:t>Hoof knife</a:t>
            </a:r>
            <a:endParaRPr lang="en-US" dirty="0" smtClean="0"/>
          </a:p>
          <a:p>
            <a:r>
              <a:rPr lang="en-US" dirty="0" smtClean="0"/>
              <a:t>#4 – </a:t>
            </a:r>
            <a:r>
              <a:rPr lang="en-US" dirty="0" smtClean="0"/>
              <a:t>Paint branding iron</a:t>
            </a:r>
            <a:endParaRPr lang="en-US" dirty="0" smtClean="0"/>
          </a:p>
          <a:p>
            <a:r>
              <a:rPr lang="en-US" dirty="0" smtClean="0"/>
              <a:t>#5 </a:t>
            </a:r>
            <a:r>
              <a:rPr lang="en-US" dirty="0" smtClean="0"/>
              <a:t>– Scotch comb</a:t>
            </a:r>
            <a:endParaRPr lang="en-US" dirty="0" smtClean="0"/>
          </a:p>
          <a:p>
            <a:r>
              <a:rPr lang="en-US" dirty="0" smtClean="0"/>
              <a:t>#6 </a:t>
            </a:r>
            <a:r>
              <a:rPr lang="en-US" dirty="0" smtClean="0"/>
              <a:t>– Ram marking </a:t>
            </a:r>
            <a:r>
              <a:rPr lang="en-US" dirty="0" err="1" smtClean="0"/>
              <a:t>harnass</a:t>
            </a:r>
            <a:endParaRPr lang="en-US" dirty="0" smtClean="0"/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29718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Equipment #1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401</Words>
  <Application>Microsoft Office PowerPoint</Application>
  <PresentationFormat>On-screen Show (4:3)</PresentationFormat>
  <Paragraphs>144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Livestock Skillathon</vt:lpstr>
      <vt:lpstr>Slide 2</vt:lpstr>
      <vt:lpstr>Slide 3</vt:lpstr>
      <vt:lpstr>Slide 4</vt:lpstr>
      <vt:lpstr>Slide 5</vt:lpstr>
      <vt:lpstr>Slide 6</vt:lpstr>
      <vt:lpstr>Slide 7</vt:lpstr>
      <vt:lpstr>Answers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David and Deanne</cp:lastModifiedBy>
  <cp:revision>13</cp:revision>
  <dcterms:created xsi:type="dcterms:W3CDTF">2013-02-10T03:29:15Z</dcterms:created>
  <dcterms:modified xsi:type="dcterms:W3CDTF">2013-02-10T05:33:10Z</dcterms:modified>
</cp:coreProperties>
</file>