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7" r:id="rId4"/>
    <p:sldId id="268" r:id="rId5"/>
    <p:sldId id="266" r:id="rId6"/>
    <p:sldId id="269" r:id="rId7"/>
    <p:sldId id="270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66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0233AE-E242-4318-B1A7-2465B32EFF84}" type="datetimeFigureOut">
              <a:rPr lang="en-US" smtClean="0"/>
              <a:t>2/9/2013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117138-A14B-4B25-B080-1C3A7B97FC8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Cheviot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117138-A14B-4B25-B080-1C3A7B97FC8E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CF75B-AC1B-46A4-8965-25FF93C932AE}" type="datetimeFigureOut">
              <a:rPr lang="en-US" smtClean="0"/>
              <a:t>2/9/2013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A4A-D955-4521-954F-ADF728254DE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CF75B-AC1B-46A4-8965-25FF93C932AE}" type="datetimeFigureOut">
              <a:rPr lang="en-US" smtClean="0"/>
              <a:t>2/9/2013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A4A-D955-4521-954F-ADF728254DE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CF75B-AC1B-46A4-8965-25FF93C932AE}" type="datetimeFigureOut">
              <a:rPr lang="en-US" smtClean="0"/>
              <a:t>2/9/2013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A4A-D955-4521-954F-ADF728254DE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CF75B-AC1B-46A4-8965-25FF93C932AE}" type="datetimeFigureOut">
              <a:rPr lang="en-US" smtClean="0"/>
              <a:t>2/9/2013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A4A-D955-4521-954F-ADF728254DE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CF75B-AC1B-46A4-8965-25FF93C932AE}" type="datetimeFigureOut">
              <a:rPr lang="en-US" smtClean="0"/>
              <a:t>2/9/2013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A4A-D955-4521-954F-ADF728254DE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CF75B-AC1B-46A4-8965-25FF93C932AE}" type="datetimeFigureOut">
              <a:rPr lang="en-US" smtClean="0"/>
              <a:t>2/9/2013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A4A-D955-4521-954F-ADF728254DE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CF75B-AC1B-46A4-8965-25FF93C932AE}" type="datetimeFigureOut">
              <a:rPr lang="en-US" smtClean="0"/>
              <a:t>2/9/2013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A4A-D955-4521-954F-ADF728254DE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CF75B-AC1B-46A4-8965-25FF93C932AE}" type="datetimeFigureOut">
              <a:rPr lang="en-US" smtClean="0"/>
              <a:t>2/9/2013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A4A-D955-4521-954F-ADF728254DE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CF75B-AC1B-46A4-8965-25FF93C932AE}" type="datetimeFigureOut">
              <a:rPr lang="en-US" smtClean="0"/>
              <a:t>2/9/2013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A4A-D955-4521-954F-ADF728254DE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CF75B-AC1B-46A4-8965-25FF93C932AE}" type="datetimeFigureOut">
              <a:rPr lang="en-US" smtClean="0"/>
              <a:t>2/9/2013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A4A-D955-4521-954F-ADF728254DE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CF75B-AC1B-46A4-8965-25FF93C932AE}" type="datetimeFigureOut">
              <a:rPr lang="en-US" smtClean="0"/>
              <a:t>2/9/2013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A4A-D955-4521-954F-ADF728254DE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2CF75B-AC1B-46A4-8965-25FF93C932AE}" type="datetimeFigureOut">
              <a:rPr lang="en-US" smtClean="0"/>
              <a:t>2/9/2013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E03A4A-D955-4521-954F-ADF728254DE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Livestock </a:t>
            </a:r>
            <a:r>
              <a:rPr lang="en-US" dirty="0" err="1" smtClean="0"/>
              <a:t>Skillathon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Livestock Equipment Identification #1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91200" y="609600"/>
            <a:ext cx="2895600" cy="60198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All-in-one castrator/</a:t>
            </a:r>
            <a:r>
              <a:rPr lang="en-US" dirty="0" err="1" smtClean="0"/>
              <a:t>docker</a:t>
            </a:r>
            <a:r>
              <a:rPr lang="en-US" dirty="0" smtClean="0"/>
              <a:t> </a:t>
            </a:r>
          </a:p>
          <a:p>
            <a:r>
              <a:rPr lang="en-US" dirty="0" smtClean="0"/>
              <a:t>Artificial insemination pipettes </a:t>
            </a:r>
          </a:p>
          <a:p>
            <a:r>
              <a:rPr lang="en-US" dirty="0" smtClean="0"/>
              <a:t>Bowl </a:t>
            </a:r>
            <a:r>
              <a:rPr lang="en-US" dirty="0" err="1" smtClean="0"/>
              <a:t>waterer</a:t>
            </a:r>
            <a:r>
              <a:rPr lang="en-US" dirty="0" smtClean="0"/>
              <a:t> </a:t>
            </a:r>
          </a:p>
          <a:p>
            <a:r>
              <a:rPr lang="en-US" dirty="0" smtClean="0"/>
              <a:t>Balling gun </a:t>
            </a:r>
          </a:p>
          <a:p>
            <a:r>
              <a:rPr lang="en-US" dirty="0" smtClean="0"/>
              <a:t>Barnes dehorner </a:t>
            </a:r>
          </a:p>
          <a:p>
            <a:r>
              <a:rPr lang="en-US" dirty="0" smtClean="0"/>
              <a:t>Cattle clippers </a:t>
            </a:r>
          </a:p>
          <a:p>
            <a:r>
              <a:rPr lang="en-US" dirty="0" smtClean="0"/>
              <a:t>Clipper comb </a:t>
            </a:r>
          </a:p>
          <a:p>
            <a:r>
              <a:rPr lang="en-US" dirty="0" smtClean="0"/>
              <a:t>Clipper cutter </a:t>
            </a:r>
          </a:p>
          <a:p>
            <a:r>
              <a:rPr lang="en-US" dirty="0" smtClean="0"/>
              <a:t>Currycomb </a:t>
            </a:r>
          </a:p>
          <a:p>
            <a:r>
              <a:rPr lang="en-US" dirty="0" smtClean="0"/>
              <a:t>Disposable syringes </a:t>
            </a:r>
          </a:p>
          <a:p>
            <a:r>
              <a:rPr lang="en-US" dirty="0" smtClean="0"/>
              <a:t>Drench gun </a:t>
            </a:r>
          </a:p>
          <a:p>
            <a:r>
              <a:rPr lang="en-US" dirty="0" smtClean="0"/>
              <a:t>Ear </a:t>
            </a:r>
            <a:r>
              <a:rPr lang="en-US" dirty="0" err="1" smtClean="0"/>
              <a:t>notchers</a:t>
            </a:r>
            <a:r>
              <a:rPr lang="en-US" dirty="0" smtClean="0"/>
              <a:t> </a:t>
            </a:r>
          </a:p>
          <a:p>
            <a:r>
              <a:rPr lang="en-US" dirty="0" smtClean="0"/>
              <a:t>Ear tag pliers </a:t>
            </a:r>
          </a:p>
          <a:p>
            <a:r>
              <a:rPr lang="en-US" dirty="0" smtClean="0"/>
              <a:t>Elastrator </a:t>
            </a:r>
          </a:p>
          <a:p>
            <a:r>
              <a:rPr lang="en-US" dirty="0" smtClean="0"/>
              <a:t>Electric branding iron </a:t>
            </a:r>
          </a:p>
          <a:p>
            <a:r>
              <a:rPr lang="en-US" dirty="0" smtClean="0"/>
              <a:t>Electric dehorner </a:t>
            </a:r>
          </a:p>
          <a:p>
            <a:r>
              <a:rPr lang="en-US" dirty="0" smtClean="0"/>
              <a:t>Electric </a:t>
            </a:r>
            <a:r>
              <a:rPr lang="en-US" dirty="0" err="1" smtClean="0"/>
              <a:t>docker</a:t>
            </a:r>
            <a:r>
              <a:rPr lang="en-US" dirty="0" smtClean="0"/>
              <a:t> </a:t>
            </a:r>
          </a:p>
          <a:p>
            <a:r>
              <a:rPr lang="en-US" dirty="0" smtClean="0"/>
              <a:t>Emasculator </a:t>
            </a:r>
          </a:p>
          <a:p>
            <a:r>
              <a:rPr lang="en-US" dirty="0" smtClean="0"/>
              <a:t>Ewe </a:t>
            </a:r>
            <a:r>
              <a:rPr lang="en-US" dirty="0" err="1" smtClean="0"/>
              <a:t>prolapse</a:t>
            </a:r>
            <a:r>
              <a:rPr lang="en-US" dirty="0" smtClean="0"/>
              <a:t> retainer </a:t>
            </a:r>
          </a:p>
          <a:p>
            <a:r>
              <a:rPr lang="en-US" dirty="0" smtClean="0"/>
              <a:t>Fencing pliers </a:t>
            </a:r>
            <a:endParaRPr lang="en-US" dirty="0"/>
          </a:p>
        </p:txBody>
      </p:sp>
      <p:sp>
        <p:nvSpPr>
          <p:cNvPr id="1028" name="AutoShape 4" descr="data:image/jpeg;base64,/9j/4AAQSkZJRgABAQAAAQABAAD/2wCEAAkGBg4NDQ0NDQ0NDgwNDQ0NDQ0MDA4MDA0NFBAVFBQQFBQXHCYeFxklGRISHy8gIycpLCwsFR4xNTAqNSYtLCkBCQoKDQwNDQwNFCkYFBgpKTUpKSkpKSkpKSkpKSkpKSkpKSkpKSkpKSkpKTUpKSkpKSkpKSkpKSkpKSkpKSkpKf/AABEIALcBEwMBIgACEQEDEQH/xAAbAAEBAQEBAQEBAAAAAAAAAAAAAQIEAwUGB//EADYQAAICAQIEAwUHAwUBAAAAAAABAhEDEiEEMUFRBWFxIjKBkaEGI0JSseHwE9HxFBVigsEz/8QAFwEBAQEBAAAAAAAAAAAAAAAAAAECA//EABcRAQEBAQAAAAAAAAAAAAAAAAARAQL/2gAMAwEAAhEDEQA/AP6yUgNMKAAKCFAFIAKAAKCFAFIAKAAAAAoAAAAAAUAAAAAAAtEAAAAQAAAAjxBAFUpABQABQQoApABQABQAAKQoAAAUAAACgAAAAMymkBoqRyy46CfM5fEvtDj4bE8rTyRXvODTSXV+YH1aIz5PBePxyOErjLBmV4ssfzJbwl2ez+T7H1XJc7IAGpEjNPkUAAAAAHOUgApSAClIAKAAKCFAoIUCghQBSFAAFAAFAApmU0gNGZZEuZy5eN6R3fkcuSbbqUqdalFe81yJR05+PS2W7OTJOUq1y0KTpLq328jylnpKcFUY2skWrmu79Vz818DwnFJ6HvjyW4b+6+bin8LXo+yILxWVaZ44JKa/Nupx6W+z5eT+v4DxDisnB5nFuX+lztvTLf8Apyun8U9n+x+2yy1bN/eYnu696L6+jS+cfI+F9p/Bf9bw2SEVWWL/AKkGttU0qp+qSXwRvlNfn/A/tDHhM0uFlJvheIknCn/8st+zJPpul9Ox/SfCvFVnxJvacZPHNJ7Kar6NNNeTR/JPAvspxHHwlCMHrxurkmlfr1+B/VvBvsxLhcGviMqjknjhCSeylljtCXq7a+K7F7zDK+zhnq2SbfZdDoeHTvOSUvyrn+xwcDlmkknWraXf+f3O2OG+fPu+phW48v09CigUCAAc5TJQNAhQKCFAFIUAUhQBSFAFIUAUFoAAZnlSA2ZlkSOXJxd7RPCU91rfvOko7q6tJvzJR0ZOM6R3fkc2TI6cpNtRftRhvLzMucnqjGoTi1KNcpR6X5PdPt8jMXvHJFOnUJx6qnSfqns/L0RFayTVpKv6eRUpLu1yvzXJ9/VHjpbTi397ipwk/wAUXyb9d0/O/I9VhVSh+Bu4pbOPWl6PddvgY4qL2yLd47bS/FB+9H5K15xQBR9rWttUVqi65rk/Vbr/AAebx0klslsl0S7HXiwPJWhWnyfRo648Hix75ZXL8q3fyKj4+Pw6WScXFO0nF7bSi96+DS+vc+hDwfFgWviJpdo9fka4jxZq44oqEe/OTPkcZOUt2233btso+d9qvtz/ALbkxx4Xh8cMebVqzSV5NXZLkuj3Px/AfazPm8Q+9yzks+0dc3LTNbxS7dVt3PqfbPw18RwU3FXkwtZI96W0vo/ofjuC8LyPFDiY3qxSjO10lGR0yRndf3fwzfnzS/Xf/wBO5nz/AAuepqaXs5MUZL6Nfqd8pHLG2WQNksqLYIAjnKZKFUpCgUpABSkKAKCgCihQCi0DE8yQHoYnlSOaXESltFfHoeM3FLXN6knUqdKKTpt+j5/ElHtPi29oo8ZO3JN3NK9NtLe6t9tjGZ6m8ctoyVwcfZaa5r1WzX7Hm5NrXX3uJtTS/EtrS9VUl50RW5Z9ozW2PlOPJw3971T2flfYixe9jd6JJyi1+HfePlTpr9jWOKeqUXcMiTrmntVryar5G4xpJdEqXoEeWRS0xnSeSF3p/HH8SXqknXdI9YU1aqpe1a5O1z+VHpHG36d3sjcIQgqSuuS5RQGIYXLkvj0PZY8cN5PU+0eXzMzzN7dOy5HjKQE4rxRYVGPuRlJQhHGnKbT8lu0uW1/285yOLNif9WVRyRUoxblhheTK23cXke0EqW1rmdnC4JKEVN6ppO99T57K+tKlfWrCvKULJHDvT/Q74cM35L6nRj4ZLp/cI+Rl8IWRSVVGSaa581RzeA/ZOHD4JYclT1ycnt0aSr6H6PSQ0JjioJRiqSSSXki6iNkA1YIAKCFA5wQoFKQoFRoxdGtS5gaKI7mqAlFoHlPOkB62YnnS6nM80p+6tu/Q88sNMXKtckrUe/dLzrkSj0nxLd1slzk9opephqKkozbbkm1+W1zXrW/wfY85cTvCSd4sqUV2TauL9GtvWu55LG9MsfKWNp4pO3tzh61vF+S8yD0lnk47KsmKVSjHZTVbpLzi01512YXval7WPLG31V1s/Rrb4LuXT7WvdPTpavZ72vlv82YwxcZSh+F+3B9Fb9qPz3/7eQGoYqiovfS7i97ST2+m3n8T0oqRtL+dfmBz8PjcXKFez78PRveKXk/o12OpRS58/Pd/Loc/FcVocKhOWqUl924p7Rbp6mr2T28jy4Xi3Oc4t2koyjeOeGStu4uMt3VR3/5BXbKRhsGlAIxRpQ/we0cTf7HtDCkB4QwN+Xoe8MCR6ciNlgtIjZlyMuRRWzLZLIBQQAUpABQABzlMlA0GRBkHDxmWS5Mxw/H/AIZ/BnpxSOGcUZqvu8Nk6P4HpkzpI+dws9UFvvHZnsqT7+pajUsspctl3exFjS5+0/oHIy2BtzZhsy5EA54UpyxNexK8uO+XvJyj8JNP/sux0nlxGJtKUVc4PXFd+jj8U2vie2OUWlJO1JJprk0+TAKJtRX8/uc2TxBJpaMjhrUJZNOnHGTelc95e00tk1vzOiwNOX+OhlsJGlH4geHEYnOElGlOnok1emdezL4M8+G8PScW4Y4aG3GONucm3FxuWRpN7N/ufQjib/Y9oYkhFeMcTf7HvDCkbI2WI1yI2ZcjLkUacjLkZbJYGrM2LIBbIABQQoApABQABzopls5uI4rSQdgZ83F4mrpnXHMm9S3TA8+JicThZ05JuTChRlU4Wov15s6ZM5qPZO0VGtRBpp0ai0gIkWhYAOTrar6Xys+E+NySlhxuGRZccMM5uMMkcqya/vEscE4yg1Fq3Ud9m96+7Rz/AO2pznJZMqjkalOEZRjGUlBQvUlqW0Y7KXTzZFc3FYP9RGEoQWSOSG0p3LQmucYy2g9/epvyZ9HBjkl7TTf/ABukq5W+b89vQ9sPDpJRSSjFJKKVRSXJJHRHEkUeMcTZ7xxJGiNliNEbM6jLkUbcjLkZsypPqBtslmbFgWxZkAUAAUEAFAAFBABQQAc0jg4uJ9BnPmhZkfEyR3Orw/iNMtL5S29H0M5sdM8KIPuNGWZ4XL/Ugn15S9T2o0PLR3N45dA0ebZB7Tf0/QiZE7RqMQCNqJqGJs6I4UuYHjHFf82PeOJLmasjZYNWRyMuRlyKNuRlyMORLA3qJZmyWBqxZkAUAAUEAFBLKAKQAUEAFKQAUGQB5GJxNFIPn8ThPnzjR9vJjs+dxODqiDz4DNpnXSW3x6fzzPrLc+BLY+1wOfVGMnzap+owbyWuhyzzeR3ZlZwZYUTVTBxL106p9l1Pp8PFPnzX6HxYP2kfWxy0tPp/4MHfaoy2Y1EcjSNajLkZcjNgaciWSyWUaslksAWwQoApABQQoApABJvl6miEiqA0CACgACggAoIQDyKmZFkGzzniTNWLA48nhqbs6cWBRil0R6WLA0zxy4bPSxYHznwT1WuR3xh7KXY0LEG1sqDZixYGrJZLBRbBABQQoFBABQQoFBABQQAUEKBQQAUEAFBABbBCgc5bAIFlsgKLYsABYsAgWLAKFgAgoAKAAAoAAAACgAAAAAKAAAAAAAAAAKAIUA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0" name="AutoShape 6" descr="data:image/jpeg;base64,/9j/4AAQSkZJRgABAQAAAQABAAD/2wCEAAkGBg4NDQ0NDQ0NDgwNDQ0NDQ0MDA4MDA0NFBAVFBQQFBQXHCYeFxklGRISHy8gIycpLCwsFR4xNTAqNSYtLCkBCQoKDQwNDQwNFCkYFBgpKTUpKSkpKSkpKSkpKSkpKSkpKSkpKSkpKSkpKTUpKSkpKSkpKSkpKSkpKSkpKSkpKf/AABEIALcBEwMBIgACEQEDEQH/xAAbAAEBAQEBAQEBAAAAAAAAAAAAAQIEAwUGB//EADYQAAICAQIEAwUHAwUBAAAAAAABAhEDEiEEMUFRBWFxIjKBkaEGI0JSseHwE9HxFBVigsEz/8QAFwEBAQEBAAAAAAAAAAAAAAAAAAECA//EABcRAQEBAQAAAAAAAAAAAAAAAAARAQL/2gAMAwEAAhEDEQA/AP6yUgNMKAAKCFAFIAKAAKCFAFIAKAAAAAoAAAAAAUAAAAAAAtEAAAAQAAAAjxBAFUpABQABQQoApABQABQAAKQoAAAUAAACgAAAAMymkBoqRyy46CfM5fEvtDj4bE8rTyRXvODTSXV+YH1aIz5PBePxyOErjLBmV4ssfzJbwl2ez+T7H1XJc7IAGpEjNPkUAAAAAHOUgApSAClIAKAAKCFAoIUCghQBSFAAFAAFAApmU0gNGZZEuZy5eN6R3fkcuSbbqUqdalFe81yJR05+PS2W7OTJOUq1y0KTpLq328jylnpKcFUY2skWrmu79Vz818DwnFJ6HvjyW4b+6+bin8LXo+yILxWVaZ44JKa/Nupx6W+z5eT+v4DxDisnB5nFuX+lztvTLf8Apyun8U9n+x+2yy1bN/eYnu696L6+jS+cfI+F9p/Bf9bw2SEVWWL/AKkGttU0qp+qSXwRvlNfn/A/tDHhM0uFlJvheIknCn/8st+zJPpul9Ox/SfCvFVnxJvacZPHNJ7Kar6NNNeTR/JPAvspxHHwlCMHrxurkmlfr1+B/VvBvsxLhcGviMqjknjhCSeylljtCXq7a+K7F7zDK+zhnq2SbfZdDoeHTvOSUvyrn+xwcDlmkknWraXf+f3O2OG+fPu+phW48v09CigUCAAc5TJQNAhQKCFAFIUAUhQBSFAFIUAUFoAAZnlSA2ZlkSOXJxd7RPCU91rfvOko7q6tJvzJR0ZOM6R3fkc2TI6cpNtRftRhvLzMucnqjGoTi1KNcpR6X5PdPt8jMXvHJFOnUJx6qnSfqns/L0RFayTVpKv6eRUpLu1yvzXJ9/VHjpbTi397ipwk/wAUXyb9d0/O/I9VhVSh+Bu4pbOPWl6PddvgY4qL2yLd47bS/FB+9H5K15xQBR9rWttUVqi65rk/Vbr/AAebx0klslsl0S7HXiwPJWhWnyfRo648Hix75ZXL8q3fyKj4+Pw6WScXFO0nF7bSi96+DS+vc+hDwfFgWviJpdo9fka4jxZq44oqEe/OTPkcZOUt2233btso+d9qvtz/ALbkxx4Xh8cMebVqzSV5NXZLkuj3Px/AfazPm8Q+9yzks+0dc3LTNbxS7dVt3PqfbPw18RwU3FXkwtZI96W0vo/ofjuC8LyPFDiY3qxSjO10lGR0yRndf3fwzfnzS/Xf/wBO5nz/AAuepqaXs5MUZL6Nfqd8pHLG2WQNksqLYIAjnKZKFUpCgUpABSkKAKCgCihQCi0DE8yQHoYnlSOaXESltFfHoeM3FLXN6knUqdKKTpt+j5/ElHtPi29oo8ZO3JN3NK9NtLe6t9tjGZ6m8ctoyVwcfZaa5r1WzX7Hm5NrXX3uJtTS/EtrS9VUl50RW5Z9ozW2PlOPJw3971T2flfYixe9jd6JJyi1+HfePlTpr9jWOKeqUXcMiTrmntVryar5G4xpJdEqXoEeWRS0xnSeSF3p/HH8SXqknXdI9YU1aqpe1a5O1z+VHpHG36d3sjcIQgqSuuS5RQGIYXLkvj0PZY8cN5PU+0eXzMzzN7dOy5HjKQE4rxRYVGPuRlJQhHGnKbT8lu0uW1/285yOLNif9WVRyRUoxblhheTK23cXke0EqW1rmdnC4JKEVN6ppO99T57K+tKlfWrCvKULJHDvT/Q74cM35L6nRj4ZLp/cI+Rl8IWRSVVGSaa581RzeA/ZOHD4JYclT1ycnt0aSr6H6PSQ0JjioJRiqSSSXki6iNkA1YIAKCFA5wQoFKQoFRoxdGtS5gaKI7mqAlFoHlPOkB62YnnS6nM80p+6tu/Q88sNMXKtckrUe/dLzrkSj0nxLd1slzk9opephqKkozbbkm1+W1zXrW/wfY85cTvCSd4sqUV2TauL9GtvWu55LG9MsfKWNp4pO3tzh61vF+S8yD0lnk47KsmKVSjHZTVbpLzi01512YXval7WPLG31V1s/Rrb4LuXT7WvdPTpavZ72vlv82YwxcZSh+F+3B9Fb9qPz3/7eQGoYqiovfS7i97ST2+m3n8T0oqRtL+dfmBz8PjcXKFez78PRveKXk/o12OpRS58/Pd/Loc/FcVocKhOWqUl924p7Rbp6mr2T28jy4Xi3Oc4t2koyjeOeGStu4uMt3VR3/5BXbKRhsGlAIxRpQ/we0cTf7HtDCkB4QwN+Xoe8MCR6ciNlgtIjZlyMuRRWzLZLIBQQAUpABQABzlMlA0GRBkHDxmWS5Mxw/H/AIZ/BnpxSOGcUZqvu8Nk6P4HpkzpI+dws9UFvvHZnsqT7+pajUsspctl3exFjS5+0/oHIy2BtzZhsy5EA54UpyxNexK8uO+XvJyj8JNP/sux0nlxGJtKUVc4PXFd+jj8U2vie2OUWlJO1JJprk0+TAKJtRX8/uc2TxBJpaMjhrUJZNOnHGTelc95e00tk1vzOiwNOX+OhlsJGlH4geHEYnOElGlOnok1emdezL4M8+G8PScW4Y4aG3GONucm3FxuWRpN7N/ufQjib/Y9oYkhFeMcTf7HvDCkbI2WI1yI2ZcjLkUacjLkZbJYGrM2LIBbIABQQoApABQABzopls5uI4rSQdgZ83F4mrpnXHMm9S3TA8+JicThZ05JuTChRlU4Wov15s6ZM5qPZO0VGtRBpp0ai0gIkWhYAOTrar6Xys+E+NySlhxuGRZccMM5uMMkcqya/vEscE4yg1Fq3Ud9m96+7Rz/AO2pznJZMqjkalOEZRjGUlBQvUlqW0Y7KXTzZFc3FYP9RGEoQWSOSG0p3LQmucYy2g9/epvyZ9HBjkl7TTf/ABukq5W+b89vQ9sPDpJRSSjFJKKVRSXJJHRHEkUeMcTZ7xxJGiNliNEbM6jLkUbcjLkZsypPqBtslmbFgWxZkAUAAUEAFAAFBABQQAc0jg4uJ9BnPmhZkfEyR3Orw/iNMtL5S29H0M5sdM8KIPuNGWZ4XL/Ugn15S9T2o0PLR3N45dA0ebZB7Tf0/QiZE7RqMQCNqJqGJs6I4UuYHjHFf82PeOJLmasjZYNWRyMuRlyKNuRlyMORLA3qJZmyWBqxZkAUAAUEAFBLKAKQAUEAFKQAUGQB5GJxNFIPn8ThPnzjR9vJjs+dxODqiDz4DNpnXSW3x6fzzPrLc+BLY+1wOfVGMnzap+owbyWuhyzzeR3ZlZwZYUTVTBxL106p9l1Pp8PFPnzX6HxYP2kfWxy0tPp/4MHfaoy2Y1EcjSNajLkZcjNgaciWSyWUaslksAWwQoApABQQoApABJvl6miEiqA0CACgACggAoIQDyKmZFkGzzniTNWLA48nhqbs6cWBRil0R6WLA0zxy4bPSxYHznwT1WuR3xh7KXY0LEG1sqDZixYGrJZLBRbBABQQoFBABQQoFBABQQAUEKBQQAUEAFBABbBCgc5bAIFlsgKLYsABYsAgWLAKFgAgoAKAAAoAAAACgAAAAAKAAAAAAAAAAKAIUA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2" name="Picture 8" descr="http://img.mysoocuu.com/photo/sound520/products/20110114003239_1227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219200"/>
            <a:ext cx="4419600" cy="4419600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143000" y="990600"/>
            <a:ext cx="76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#1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91200" y="609600"/>
            <a:ext cx="2895600" cy="60198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All-in-one castrator/</a:t>
            </a:r>
            <a:r>
              <a:rPr lang="en-US" dirty="0" err="1" smtClean="0"/>
              <a:t>docker</a:t>
            </a:r>
            <a:r>
              <a:rPr lang="en-US" dirty="0" smtClean="0"/>
              <a:t> </a:t>
            </a:r>
          </a:p>
          <a:p>
            <a:r>
              <a:rPr lang="en-US" dirty="0" smtClean="0"/>
              <a:t>Artificial insemination pipettes </a:t>
            </a:r>
          </a:p>
          <a:p>
            <a:r>
              <a:rPr lang="en-US" dirty="0" smtClean="0"/>
              <a:t>Bowl </a:t>
            </a:r>
            <a:r>
              <a:rPr lang="en-US" dirty="0" err="1" smtClean="0"/>
              <a:t>waterer</a:t>
            </a:r>
            <a:r>
              <a:rPr lang="en-US" dirty="0" smtClean="0"/>
              <a:t> </a:t>
            </a:r>
          </a:p>
          <a:p>
            <a:r>
              <a:rPr lang="en-US" dirty="0" smtClean="0"/>
              <a:t>Balling gun </a:t>
            </a:r>
          </a:p>
          <a:p>
            <a:r>
              <a:rPr lang="en-US" dirty="0" smtClean="0"/>
              <a:t>Barnes dehorner </a:t>
            </a:r>
          </a:p>
          <a:p>
            <a:r>
              <a:rPr lang="en-US" dirty="0" smtClean="0"/>
              <a:t>Cattle clippers </a:t>
            </a:r>
          </a:p>
          <a:p>
            <a:r>
              <a:rPr lang="en-US" dirty="0" smtClean="0"/>
              <a:t>Clipper comb </a:t>
            </a:r>
          </a:p>
          <a:p>
            <a:r>
              <a:rPr lang="en-US" dirty="0" smtClean="0"/>
              <a:t>Clipper cutter </a:t>
            </a:r>
          </a:p>
          <a:p>
            <a:r>
              <a:rPr lang="en-US" dirty="0" smtClean="0"/>
              <a:t>Currycomb </a:t>
            </a:r>
          </a:p>
          <a:p>
            <a:r>
              <a:rPr lang="en-US" dirty="0" smtClean="0"/>
              <a:t>Disposable syringes </a:t>
            </a:r>
          </a:p>
          <a:p>
            <a:r>
              <a:rPr lang="en-US" dirty="0" smtClean="0"/>
              <a:t>Drench gun </a:t>
            </a:r>
          </a:p>
          <a:p>
            <a:r>
              <a:rPr lang="en-US" dirty="0" smtClean="0"/>
              <a:t>Ear </a:t>
            </a:r>
            <a:r>
              <a:rPr lang="en-US" dirty="0" err="1" smtClean="0"/>
              <a:t>notchers</a:t>
            </a:r>
            <a:r>
              <a:rPr lang="en-US" dirty="0" smtClean="0"/>
              <a:t> </a:t>
            </a:r>
          </a:p>
          <a:p>
            <a:r>
              <a:rPr lang="en-US" dirty="0" smtClean="0"/>
              <a:t>Ear tag pliers </a:t>
            </a:r>
          </a:p>
          <a:p>
            <a:r>
              <a:rPr lang="en-US" dirty="0" smtClean="0"/>
              <a:t>Elastrator </a:t>
            </a:r>
          </a:p>
          <a:p>
            <a:r>
              <a:rPr lang="en-US" dirty="0" smtClean="0"/>
              <a:t>Electric branding iron </a:t>
            </a:r>
          </a:p>
          <a:p>
            <a:r>
              <a:rPr lang="en-US" dirty="0" smtClean="0"/>
              <a:t>Electric dehorner </a:t>
            </a:r>
          </a:p>
          <a:p>
            <a:r>
              <a:rPr lang="en-US" dirty="0" smtClean="0"/>
              <a:t>Electric </a:t>
            </a:r>
            <a:r>
              <a:rPr lang="en-US" dirty="0" err="1" smtClean="0"/>
              <a:t>docker</a:t>
            </a:r>
            <a:r>
              <a:rPr lang="en-US" dirty="0" smtClean="0"/>
              <a:t> </a:t>
            </a:r>
          </a:p>
          <a:p>
            <a:r>
              <a:rPr lang="en-US" dirty="0" smtClean="0"/>
              <a:t>Emasculator </a:t>
            </a:r>
          </a:p>
          <a:p>
            <a:r>
              <a:rPr lang="en-US" dirty="0" smtClean="0"/>
              <a:t>Ewe </a:t>
            </a:r>
            <a:r>
              <a:rPr lang="en-US" dirty="0" err="1" smtClean="0"/>
              <a:t>prolapse</a:t>
            </a:r>
            <a:r>
              <a:rPr lang="en-US" dirty="0" smtClean="0"/>
              <a:t> retainer </a:t>
            </a:r>
          </a:p>
          <a:p>
            <a:r>
              <a:rPr lang="en-US" dirty="0" smtClean="0"/>
              <a:t>Fencing pliers </a:t>
            </a:r>
            <a:endParaRPr lang="en-US" dirty="0"/>
          </a:p>
        </p:txBody>
      </p:sp>
      <p:pic>
        <p:nvPicPr>
          <p:cNvPr id="32770" name="Picture 2" descr="http://imgs.tootoo.com/ab/0c/ab0c3e552048b156d077a0e70ae1775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447800"/>
            <a:ext cx="4572000" cy="4572001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219200" y="990600"/>
            <a:ext cx="80342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 smtClean="0"/>
              <a:t>#2</a:t>
            </a:r>
            <a:endParaRPr lang="en-US" sz="4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91200" y="609600"/>
            <a:ext cx="2895600" cy="60198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All-in-one castrator/</a:t>
            </a:r>
            <a:r>
              <a:rPr lang="en-US" dirty="0" err="1" smtClean="0"/>
              <a:t>docker</a:t>
            </a:r>
            <a:r>
              <a:rPr lang="en-US" dirty="0" smtClean="0"/>
              <a:t> </a:t>
            </a:r>
          </a:p>
          <a:p>
            <a:r>
              <a:rPr lang="en-US" dirty="0" smtClean="0"/>
              <a:t>Artificial insemination pipettes </a:t>
            </a:r>
          </a:p>
          <a:p>
            <a:r>
              <a:rPr lang="en-US" dirty="0" smtClean="0"/>
              <a:t>Bowl </a:t>
            </a:r>
            <a:r>
              <a:rPr lang="en-US" dirty="0" err="1" smtClean="0"/>
              <a:t>waterer</a:t>
            </a:r>
            <a:r>
              <a:rPr lang="en-US" dirty="0" smtClean="0"/>
              <a:t> </a:t>
            </a:r>
          </a:p>
          <a:p>
            <a:r>
              <a:rPr lang="en-US" dirty="0" smtClean="0"/>
              <a:t>Balling gun </a:t>
            </a:r>
          </a:p>
          <a:p>
            <a:r>
              <a:rPr lang="en-US" dirty="0" smtClean="0"/>
              <a:t>Barnes dehorner </a:t>
            </a:r>
          </a:p>
          <a:p>
            <a:r>
              <a:rPr lang="en-US" dirty="0" smtClean="0"/>
              <a:t>Cattle clippers </a:t>
            </a:r>
          </a:p>
          <a:p>
            <a:r>
              <a:rPr lang="en-US" dirty="0" smtClean="0"/>
              <a:t>Clipper comb </a:t>
            </a:r>
          </a:p>
          <a:p>
            <a:r>
              <a:rPr lang="en-US" dirty="0" smtClean="0"/>
              <a:t>Clipper cutter </a:t>
            </a:r>
          </a:p>
          <a:p>
            <a:r>
              <a:rPr lang="en-US" dirty="0" smtClean="0"/>
              <a:t>Currycomb </a:t>
            </a:r>
          </a:p>
          <a:p>
            <a:r>
              <a:rPr lang="en-US" dirty="0" smtClean="0"/>
              <a:t>Disposable syringes </a:t>
            </a:r>
          </a:p>
          <a:p>
            <a:r>
              <a:rPr lang="en-US" dirty="0" smtClean="0"/>
              <a:t>Drench gun </a:t>
            </a:r>
          </a:p>
          <a:p>
            <a:r>
              <a:rPr lang="en-US" dirty="0" smtClean="0"/>
              <a:t>Ear </a:t>
            </a:r>
            <a:r>
              <a:rPr lang="en-US" dirty="0" err="1" smtClean="0"/>
              <a:t>notchers</a:t>
            </a:r>
            <a:r>
              <a:rPr lang="en-US" dirty="0" smtClean="0"/>
              <a:t> </a:t>
            </a:r>
          </a:p>
          <a:p>
            <a:r>
              <a:rPr lang="en-US" dirty="0" smtClean="0"/>
              <a:t>Ear tag pliers </a:t>
            </a:r>
          </a:p>
          <a:p>
            <a:r>
              <a:rPr lang="en-US" dirty="0" smtClean="0"/>
              <a:t>Elastrator </a:t>
            </a:r>
          </a:p>
          <a:p>
            <a:r>
              <a:rPr lang="en-US" dirty="0" smtClean="0"/>
              <a:t>Electric branding iron </a:t>
            </a:r>
          </a:p>
          <a:p>
            <a:r>
              <a:rPr lang="en-US" dirty="0" smtClean="0"/>
              <a:t>Electric dehorner </a:t>
            </a:r>
          </a:p>
          <a:p>
            <a:r>
              <a:rPr lang="en-US" dirty="0" smtClean="0"/>
              <a:t>Electric </a:t>
            </a:r>
            <a:r>
              <a:rPr lang="en-US" dirty="0" err="1" smtClean="0"/>
              <a:t>docker</a:t>
            </a:r>
            <a:r>
              <a:rPr lang="en-US" dirty="0" smtClean="0"/>
              <a:t> </a:t>
            </a:r>
          </a:p>
          <a:p>
            <a:r>
              <a:rPr lang="en-US" dirty="0" smtClean="0"/>
              <a:t>Emasculator </a:t>
            </a:r>
          </a:p>
          <a:p>
            <a:r>
              <a:rPr lang="en-US" dirty="0" smtClean="0"/>
              <a:t>Ewe </a:t>
            </a:r>
            <a:r>
              <a:rPr lang="en-US" dirty="0" err="1" smtClean="0"/>
              <a:t>prolapse</a:t>
            </a:r>
            <a:r>
              <a:rPr lang="en-US" dirty="0" smtClean="0"/>
              <a:t> retainer </a:t>
            </a:r>
          </a:p>
          <a:p>
            <a:r>
              <a:rPr lang="en-US" dirty="0" smtClean="0"/>
              <a:t>Fencing pliers </a:t>
            </a:r>
            <a:endParaRPr lang="en-US" dirty="0"/>
          </a:p>
        </p:txBody>
      </p:sp>
      <p:pic>
        <p:nvPicPr>
          <p:cNvPr id="31746" name="Picture 2" descr="http://www.drivall.com/images/fencingtools/fencingplier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066800"/>
            <a:ext cx="4762500" cy="47625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3352800" y="914400"/>
            <a:ext cx="88036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dirty="0" smtClean="0"/>
              <a:t>#3</a:t>
            </a:r>
            <a:endParaRPr lang="en-US" sz="5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91200" y="609600"/>
            <a:ext cx="2895600" cy="60198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All-in-one castrator/</a:t>
            </a:r>
            <a:r>
              <a:rPr lang="en-US" dirty="0" err="1" smtClean="0"/>
              <a:t>docker</a:t>
            </a:r>
            <a:r>
              <a:rPr lang="en-US" dirty="0" smtClean="0"/>
              <a:t> </a:t>
            </a:r>
          </a:p>
          <a:p>
            <a:r>
              <a:rPr lang="en-US" dirty="0" smtClean="0"/>
              <a:t>Artificial insemination pipettes </a:t>
            </a:r>
          </a:p>
          <a:p>
            <a:r>
              <a:rPr lang="en-US" dirty="0" smtClean="0"/>
              <a:t>Bowl </a:t>
            </a:r>
            <a:r>
              <a:rPr lang="en-US" dirty="0" err="1" smtClean="0"/>
              <a:t>waterer</a:t>
            </a:r>
            <a:r>
              <a:rPr lang="en-US" dirty="0" smtClean="0"/>
              <a:t> </a:t>
            </a:r>
          </a:p>
          <a:p>
            <a:r>
              <a:rPr lang="en-US" dirty="0" smtClean="0"/>
              <a:t>Balling gun </a:t>
            </a:r>
          </a:p>
          <a:p>
            <a:r>
              <a:rPr lang="en-US" dirty="0" smtClean="0"/>
              <a:t>Barnes dehorner </a:t>
            </a:r>
          </a:p>
          <a:p>
            <a:r>
              <a:rPr lang="en-US" dirty="0" smtClean="0"/>
              <a:t>Cattle clippers </a:t>
            </a:r>
          </a:p>
          <a:p>
            <a:r>
              <a:rPr lang="en-US" dirty="0" smtClean="0"/>
              <a:t>Clipper comb </a:t>
            </a:r>
          </a:p>
          <a:p>
            <a:r>
              <a:rPr lang="en-US" dirty="0" smtClean="0"/>
              <a:t>Clipper cutter </a:t>
            </a:r>
          </a:p>
          <a:p>
            <a:r>
              <a:rPr lang="en-US" dirty="0" smtClean="0"/>
              <a:t>Currycomb </a:t>
            </a:r>
          </a:p>
          <a:p>
            <a:r>
              <a:rPr lang="en-US" dirty="0" smtClean="0"/>
              <a:t>Disposable syringes </a:t>
            </a:r>
          </a:p>
          <a:p>
            <a:r>
              <a:rPr lang="en-US" dirty="0" smtClean="0"/>
              <a:t>Drench gun </a:t>
            </a:r>
          </a:p>
          <a:p>
            <a:r>
              <a:rPr lang="en-US" dirty="0" smtClean="0"/>
              <a:t>Ear </a:t>
            </a:r>
            <a:r>
              <a:rPr lang="en-US" dirty="0" err="1" smtClean="0"/>
              <a:t>notchers</a:t>
            </a:r>
            <a:r>
              <a:rPr lang="en-US" dirty="0" smtClean="0"/>
              <a:t> </a:t>
            </a:r>
          </a:p>
          <a:p>
            <a:r>
              <a:rPr lang="en-US" dirty="0" smtClean="0"/>
              <a:t>Ear tag pliers </a:t>
            </a:r>
          </a:p>
          <a:p>
            <a:r>
              <a:rPr lang="en-US" dirty="0" smtClean="0"/>
              <a:t>Elastrator </a:t>
            </a:r>
          </a:p>
          <a:p>
            <a:r>
              <a:rPr lang="en-US" dirty="0" smtClean="0"/>
              <a:t>Electric branding iron </a:t>
            </a:r>
          </a:p>
          <a:p>
            <a:r>
              <a:rPr lang="en-US" dirty="0" smtClean="0"/>
              <a:t>Electric dehorner </a:t>
            </a:r>
          </a:p>
          <a:p>
            <a:r>
              <a:rPr lang="en-US" dirty="0" smtClean="0"/>
              <a:t>Electric </a:t>
            </a:r>
            <a:r>
              <a:rPr lang="en-US" dirty="0" err="1" smtClean="0"/>
              <a:t>docker</a:t>
            </a:r>
            <a:r>
              <a:rPr lang="en-US" dirty="0" smtClean="0"/>
              <a:t> </a:t>
            </a:r>
          </a:p>
          <a:p>
            <a:r>
              <a:rPr lang="en-US" dirty="0" smtClean="0"/>
              <a:t>Emasculator </a:t>
            </a:r>
          </a:p>
          <a:p>
            <a:r>
              <a:rPr lang="en-US" dirty="0" smtClean="0"/>
              <a:t>Ewe </a:t>
            </a:r>
            <a:r>
              <a:rPr lang="en-US" dirty="0" err="1" smtClean="0"/>
              <a:t>prolapse</a:t>
            </a:r>
            <a:r>
              <a:rPr lang="en-US" dirty="0" smtClean="0"/>
              <a:t> retainer </a:t>
            </a:r>
          </a:p>
          <a:p>
            <a:r>
              <a:rPr lang="en-US" dirty="0" smtClean="0"/>
              <a:t>Fencing pliers </a:t>
            </a:r>
            <a:endParaRPr lang="en-US" dirty="0"/>
          </a:p>
        </p:txBody>
      </p:sp>
      <p:pic>
        <p:nvPicPr>
          <p:cNvPr id="33794" name="Picture 2" descr="http://upload.wikimedia.org/wikipedia/commons/f/f2/Disposable_syringe_30ml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2057400"/>
            <a:ext cx="4112818" cy="27432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447800" y="914400"/>
            <a:ext cx="75052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/>
              <a:t>#4</a:t>
            </a:r>
            <a:endParaRPr lang="en-US" sz="4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91200" y="609600"/>
            <a:ext cx="2895600" cy="60198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All-in-one castrator/</a:t>
            </a:r>
            <a:r>
              <a:rPr lang="en-US" dirty="0" err="1" smtClean="0"/>
              <a:t>docker</a:t>
            </a:r>
            <a:r>
              <a:rPr lang="en-US" dirty="0" smtClean="0"/>
              <a:t> </a:t>
            </a:r>
          </a:p>
          <a:p>
            <a:r>
              <a:rPr lang="en-US" dirty="0" smtClean="0"/>
              <a:t>Artificial insemination pipettes </a:t>
            </a:r>
          </a:p>
          <a:p>
            <a:r>
              <a:rPr lang="en-US" dirty="0" smtClean="0"/>
              <a:t>Bowl </a:t>
            </a:r>
            <a:r>
              <a:rPr lang="en-US" dirty="0" err="1" smtClean="0"/>
              <a:t>waterer</a:t>
            </a:r>
            <a:r>
              <a:rPr lang="en-US" dirty="0" smtClean="0"/>
              <a:t> </a:t>
            </a:r>
          </a:p>
          <a:p>
            <a:r>
              <a:rPr lang="en-US" dirty="0" smtClean="0"/>
              <a:t>Balling gun </a:t>
            </a:r>
          </a:p>
          <a:p>
            <a:r>
              <a:rPr lang="en-US" dirty="0" smtClean="0"/>
              <a:t>Barnes dehorner </a:t>
            </a:r>
          </a:p>
          <a:p>
            <a:r>
              <a:rPr lang="en-US" dirty="0" smtClean="0"/>
              <a:t>Cattle clippers </a:t>
            </a:r>
          </a:p>
          <a:p>
            <a:r>
              <a:rPr lang="en-US" dirty="0" smtClean="0"/>
              <a:t>Clipper comb </a:t>
            </a:r>
          </a:p>
          <a:p>
            <a:r>
              <a:rPr lang="en-US" dirty="0" smtClean="0"/>
              <a:t>Clipper cutter </a:t>
            </a:r>
          </a:p>
          <a:p>
            <a:r>
              <a:rPr lang="en-US" dirty="0" smtClean="0"/>
              <a:t>Currycomb </a:t>
            </a:r>
          </a:p>
          <a:p>
            <a:r>
              <a:rPr lang="en-US" dirty="0" smtClean="0"/>
              <a:t>Disposable syringes </a:t>
            </a:r>
          </a:p>
          <a:p>
            <a:r>
              <a:rPr lang="en-US" dirty="0" smtClean="0"/>
              <a:t>Drench gun </a:t>
            </a:r>
          </a:p>
          <a:p>
            <a:r>
              <a:rPr lang="en-US" dirty="0" smtClean="0"/>
              <a:t>Ear </a:t>
            </a:r>
            <a:r>
              <a:rPr lang="en-US" dirty="0" err="1" smtClean="0"/>
              <a:t>notchers</a:t>
            </a:r>
            <a:r>
              <a:rPr lang="en-US" dirty="0" smtClean="0"/>
              <a:t> </a:t>
            </a:r>
          </a:p>
          <a:p>
            <a:r>
              <a:rPr lang="en-US" dirty="0" smtClean="0"/>
              <a:t>Ear tag pliers </a:t>
            </a:r>
          </a:p>
          <a:p>
            <a:r>
              <a:rPr lang="en-US" dirty="0" smtClean="0"/>
              <a:t>Elastrator </a:t>
            </a:r>
          </a:p>
          <a:p>
            <a:r>
              <a:rPr lang="en-US" dirty="0" smtClean="0"/>
              <a:t>Electric branding iron </a:t>
            </a:r>
          </a:p>
          <a:p>
            <a:r>
              <a:rPr lang="en-US" dirty="0" smtClean="0"/>
              <a:t>Electric dehorner </a:t>
            </a:r>
          </a:p>
          <a:p>
            <a:r>
              <a:rPr lang="en-US" dirty="0" smtClean="0"/>
              <a:t>Electric </a:t>
            </a:r>
            <a:r>
              <a:rPr lang="en-US" dirty="0" err="1" smtClean="0"/>
              <a:t>docker</a:t>
            </a:r>
            <a:r>
              <a:rPr lang="en-US" dirty="0" smtClean="0"/>
              <a:t> </a:t>
            </a:r>
          </a:p>
          <a:p>
            <a:r>
              <a:rPr lang="en-US" dirty="0" smtClean="0"/>
              <a:t>Emasculator </a:t>
            </a:r>
          </a:p>
          <a:p>
            <a:r>
              <a:rPr lang="en-US" dirty="0" smtClean="0"/>
              <a:t>Ewe </a:t>
            </a:r>
            <a:r>
              <a:rPr lang="en-US" dirty="0" err="1" smtClean="0"/>
              <a:t>prolapse</a:t>
            </a:r>
            <a:r>
              <a:rPr lang="en-US" dirty="0" smtClean="0"/>
              <a:t> retainer </a:t>
            </a:r>
          </a:p>
          <a:p>
            <a:r>
              <a:rPr lang="en-US" dirty="0" smtClean="0"/>
              <a:t>Fencing pliers </a:t>
            </a:r>
            <a:endParaRPr lang="en-US" dirty="0"/>
          </a:p>
        </p:txBody>
      </p:sp>
      <p:pic>
        <p:nvPicPr>
          <p:cNvPr id="28674" name="Picture 2" descr="http://www.shanbro.net/pimgs/products/large/automatic_drenching_guns_30ml_m_17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685800"/>
            <a:ext cx="5238750" cy="5238751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295400" y="609600"/>
            <a:ext cx="75052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/>
              <a:t>#5</a:t>
            </a:r>
            <a:endParaRPr lang="en-US" sz="4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91200" y="609600"/>
            <a:ext cx="2895600" cy="60198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All-in-one castrator/</a:t>
            </a:r>
            <a:r>
              <a:rPr lang="en-US" dirty="0" err="1" smtClean="0"/>
              <a:t>docker</a:t>
            </a:r>
            <a:r>
              <a:rPr lang="en-US" dirty="0" smtClean="0"/>
              <a:t> </a:t>
            </a:r>
          </a:p>
          <a:p>
            <a:r>
              <a:rPr lang="en-US" dirty="0" smtClean="0"/>
              <a:t>Artificial insemination pipettes </a:t>
            </a:r>
          </a:p>
          <a:p>
            <a:r>
              <a:rPr lang="en-US" dirty="0" smtClean="0"/>
              <a:t>Bowl </a:t>
            </a:r>
            <a:r>
              <a:rPr lang="en-US" dirty="0" err="1" smtClean="0"/>
              <a:t>waterer</a:t>
            </a:r>
            <a:r>
              <a:rPr lang="en-US" dirty="0" smtClean="0"/>
              <a:t> </a:t>
            </a:r>
          </a:p>
          <a:p>
            <a:r>
              <a:rPr lang="en-US" dirty="0" smtClean="0"/>
              <a:t>Balling gun </a:t>
            </a:r>
          </a:p>
          <a:p>
            <a:r>
              <a:rPr lang="en-US" dirty="0" smtClean="0"/>
              <a:t>Barnes dehorner </a:t>
            </a:r>
          </a:p>
          <a:p>
            <a:r>
              <a:rPr lang="en-US" dirty="0" smtClean="0"/>
              <a:t>Cattle clippers </a:t>
            </a:r>
          </a:p>
          <a:p>
            <a:r>
              <a:rPr lang="en-US" dirty="0" smtClean="0"/>
              <a:t>Clipper comb </a:t>
            </a:r>
          </a:p>
          <a:p>
            <a:r>
              <a:rPr lang="en-US" dirty="0" smtClean="0"/>
              <a:t>Clipper cutter </a:t>
            </a:r>
          </a:p>
          <a:p>
            <a:r>
              <a:rPr lang="en-US" dirty="0" smtClean="0"/>
              <a:t>Currycomb </a:t>
            </a:r>
          </a:p>
          <a:p>
            <a:r>
              <a:rPr lang="en-US" dirty="0" smtClean="0"/>
              <a:t>Disposable syringes </a:t>
            </a:r>
          </a:p>
          <a:p>
            <a:r>
              <a:rPr lang="en-US" dirty="0" smtClean="0"/>
              <a:t>Drench gun </a:t>
            </a:r>
          </a:p>
          <a:p>
            <a:r>
              <a:rPr lang="en-US" dirty="0" smtClean="0"/>
              <a:t>Ear </a:t>
            </a:r>
            <a:r>
              <a:rPr lang="en-US" dirty="0" err="1" smtClean="0"/>
              <a:t>notchers</a:t>
            </a:r>
            <a:r>
              <a:rPr lang="en-US" dirty="0" smtClean="0"/>
              <a:t> </a:t>
            </a:r>
          </a:p>
          <a:p>
            <a:r>
              <a:rPr lang="en-US" dirty="0" smtClean="0"/>
              <a:t>Ear tag pliers </a:t>
            </a:r>
          </a:p>
          <a:p>
            <a:r>
              <a:rPr lang="en-US" dirty="0" smtClean="0"/>
              <a:t>Elastrator </a:t>
            </a:r>
          </a:p>
          <a:p>
            <a:r>
              <a:rPr lang="en-US" dirty="0" smtClean="0"/>
              <a:t>Electric branding iron </a:t>
            </a:r>
          </a:p>
          <a:p>
            <a:r>
              <a:rPr lang="en-US" dirty="0" smtClean="0"/>
              <a:t>Electric dehorner </a:t>
            </a:r>
          </a:p>
          <a:p>
            <a:r>
              <a:rPr lang="en-US" dirty="0" smtClean="0"/>
              <a:t>Electric </a:t>
            </a:r>
            <a:r>
              <a:rPr lang="en-US" dirty="0" err="1" smtClean="0"/>
              <a:t>docker</a:t>
            </a:r>
            <a:r>
              <a:rPr lang="en-US" dirty="0" smtClean="0"/>
              <a:t> </a:t>
            </a:r>
          </a:p>
          <a:p>
            <a:r>
              <a:rPr lang="en-US" dirty="0" smtClean="0"/>
              <a:t>Emasculator </a:t>
            </a:r>
          </a:p>
          <a:p>
            <a:r>
              <a:rPr lang="en-US" dirty="0" smtClean="0"/>
              <a:t>Ewe </a:t>
            </a:r>
            <a:r>
              <a:rPr lang="en-US" dirty="0" err="1" smtClean="0"/>
              <a:t>prolapse</a:t>
            </a:r>
            <a:r>
              <a:rPr lang="en-US" dirty="0" smtClean="0"/>
              <a:t> retainer </a:t>
            </a:r>
          </a:p>
          <a:p>
            <a:r>
              <a:rPr lang="en-US" dirty="0" smtClean="0"/>
              <a:t>Fencing pliers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295400" y="609600"/>
            <a:ext cx="75052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/>
              <a:t>#6</a:t>
            </a:r>
            <a:endParaRPr lang="en-US" sz="4400" dirty="0"/>
          </a:p>
        </p:txBody>
      </p:sp>
      <p:pic>
        <p:nvPicPr>
          <p:cNvPr id="34818" name="Picture 2" descr="http://classconnection.s3.amazonaws.com/174/flashcards/1753174/jpg/emasculator134573887408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2286000"/>
            <a:ext cx="4419600" cy="30070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648200" cy="3951288"/>
          </a:xfrm>
        </p:spPr>
        <p:txBody>
          <a:bodyPr>
            <a:normAutofit/>
          </a:bodyPr>
          <a:lstStyle/>
          <a:p>
            <a:r>
              <a:rPr lang="en-US" dirty="0" smtClean="0"/>
              <a:t>#1  - Curry comb</a:t>
            </a:r>
          </a:p>
          <a:p>
            <a:r>
              <a:rPr lang="en-US" dirty="0" smtClean="0"/>
              <a:t>#2 – Ear tag pliers</a:t>
            </a:r>
          </a:p>
          <a:p>
            <a:r>
              <a:rPr lang="en-US" dirty="0" smtClean="0"/>
              <a:t>#3 – Fencing pliers</a:t>
            </a:r>
          </a:p>
          <a:p>
            <a:r>
              <a:rPr lang="en-US" dirty="0" smtClean="0"/>
              <a:t>#4 – Disposable syringe</a:t>
            </a:r>
          </a:p>
          <a:p>
            <a:r>
              <a:rPr lang="en-US" dirty="0" smtClean="0"/>
              <a:t>#5 - Drenching gun</a:t>
            </a:r>
          </a:p>
          <a:p>
            <a:r>
              <a:rPr lang="en-US" dirty="0" smtClean="0"/>
              <a:t>#6 </a:t>
            </a:r>
            <a:r>
              <a:rPr lang="en-US" smtClean="0"/>
              <a:t>- Emasculator</a:t>
            </a:r>
            <a:endParaRPr lang="en-US" dirty="0" smtClean="0"/>
          </a:p>
        </p:txBody>
      </p:sp>
      <p:sp>
        <p:nvSpPr>
          <p:cNvPr id="10" name="Text Placeholder 4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2971800" cy="639762"/>
          </a:xfrm>
        </p:spPr>
        <p:txBody>
          <a:bodyPr>
            <a:normAutofit/>
          </a:bodyPr>
          <a:lstStyle/>
          <a:p>
            <a:r>
              <a:rPr lang="en-US" dirty="0" smtClean="0"/>
              <a:t>Equipment #1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301</Words>
  <Application>Microsoft Office PowerPoint</Application>
  <PresentationFormat>On-screen Show (4:3)</PresentationFormat>
  <Paragraphs>138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Livestock Skillathon</vt:lpstr>
      <vt:lpstr>Slide 2</vt:lpstr>
      <vt:lpstr>Slide 3</vt:lpstr>
      <vt:lpstr>Slide 4</vt:lpstr>
      <vt:lpstr>Slide 5</vt:lpstr>
      <vt:lpstr>Slide 6</vt:lpstr>
      <vt:lpstr>Slide 7</vt:lpstr>
      <vt:lpstr>Answers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Livestock Skillathon</dc:title>
  <dc:creator>David and Deanne</dc:creator>
  <cp:lastModifiedBy>David and Deanne</cp:lastModifiedBy>
  <cp:revision>8</cp:revision>
  <dcterms:created xsi:type="dcterms:W3CDTF">2013-02-10T03:29:15Z</dcterms:created>
  <dcterms:modified xsi:type="dcterms:W3CDTF">2013-02-10T04:38:18Z</dcterms:modified>
</cp:coreProperties>
</file>