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233AE-E242-4318-B1A7-2465B32EFF84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17138-A14B-4B25-B080-1C3A7B97FC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Cheviot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117138-A14B-4B25-B080-1C3A7B97FC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CF75B-AC1B-46A4-8965-25FF93C932AE}" type="datetimeFigureOut">
              <a:rPr lang="en-US" smtClean="0"/>
              <a:pPr/>
              <a:t>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E03A4A-D955-4521-954F-ADF728254D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dairygoatjournal.com/goats/lamancha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oolideas.com/2012/01/31/introducing-wool-types-4-mohair-wool/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ansi.okstate.edu/breeds/goats/boer/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Livestock </a:t>
            </a:r>
            <a:r>
              <a:rPr lang="en-US" dirty="0" err="1" smtClean="0"/>
              <a:t>Skillathon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Livestock Breed Identification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27432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Cheviot 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Dorper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Dorset </a:t>
            </a:r>
          </a:p>
          <a:p>
            <a:r>
              <a:rPr lang="en-US" dirty="0" err="1" smtClean="0"/>
              <a:t>Finnsheep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 </a:t>
            </a:r>
          </a:p>
          <a:p>
            <a:r>
              <a:rPr lang="en-US" dirty="0" smtClean="0"/>
              <a:t>Merino </a:t>
            </a:r>
          </a:p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Oxford </a:t>
            </a:r>
          </a:p>
          <a:p>
            <a:r>
              <a:rPr lang="en-US" dirty="0" err="1" smtClean="0"/>
              <a:t>Rambouillet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Romney</a:t>
            </a:r>
          </a:p>
          <a:p>
            <a:r>
              <a:rPr lang="en-US" dirty="0" smtClean="0"/>
              <a:t>Southdown </a:t>
            </a:r>
          </a:p>
          <a:p>
            <a:r>
              <a:rPr lang="en-US" dirty="0" smtClean="0"/>
              <a:t>Suffolk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746" name="Picture 2" descr="http://media.web.britannica.com/eb-media/35/62835-004-065C671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057400"/>
            <a:ext cx="4316639" cy="3543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838200"/>
            <a:ext cx="27432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Alpine </a:t>
            </a:r>
          </a:p>
          <a:p>
            <a:r>
              <a:rPr lang="en-US" dirty="0" smtClean="0"/>
              <a:t>American Cashmere</a:t>
            </a:r>
          </a:p>
          <a:p>
            <a:r>
              <a:rPr lang="en-US" dirty="0" smtClean="0"/>
              <a:t>Angora</a:t>
            </a:r>
          </a:p>
          <a:p>
            <a:r>
              <a:rPr lang="en-US" dirty="0" smtClean="0"/>
              <a:t>Boer</a:t>
            </a:r>
          </a:p>
          <a:p>
            <a:r>
              <a:rPr lang="en-US" dirty="0" err="1" smtClean="0"/>
              <a:t>Kiko</a:t>
            </a:r>
            <a:endParaRPr lang="en-US" dirty="0" smtClean="0"/>
          </a:p>
          <a:p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Nubian</a:t>
            </a:r>
          </a:p>
          <a:p>
            <a:r>
              <a:rPr lang="en-US" dirty="0" err="1" smtClean="0"/>
              <a:t>Oberhasli</a:t>
            </a:r>
            <a:endParaRPr lang="en-US" dirty="0" smtClean="0"/>
          </a:p>
          <a:p>
            <a:r>
              <a:rPr lang="en-US" dirty="0" smtClean="0"/>
              <a:t>Pygmy</a:t>
            </a:r>
          </a:p>
          <a:p>
            <a:r>
              <a:rPr lang="en-US" dirty="0" err="1" smtClean="0"/>
              <a:t>Saanen</a:t>
            </a:r>
            <a:endParaRPr lang="en-US" dirty="0" smtClean="0"/>
          </a:p>
          <a:p>
            <a:r>
              <a:rPr lang="en-US" dirty="0" smtClean="0"/>
              <a:t>Spanish</a:t>
            </a:r>
          </a:p>
          <a:p>
            <a:r>
              <a:rPr lang="en-US" dirty="0" err="1" smtClean="0"/>
              <a:t>Tenessee</a:t>
            </a:r>
            <a:r>
              <a:rPr lang="en-US" dirty="0" smtClean="0"/>
              <a:t> Fainting</a:t>
            </a:r>
          </a:p>
          <a:p>
            <a:r>
              <a:rPr lang="en-US" dirty="0" err="1" smtClean="0"/>
              <a:t>Toggenburg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4" name="Picture 2" descr="http://www.dairygoatjournal.com/goats/pix/lamancha-0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52600"/>
            <a:ext cx="49530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914400"/>
            <a:ext cx="2743200" cy="5715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Alpine </a:t>
            </a:r>
          </a:p>
          <a:p>
            <a:r>
              <a:rPr lang="en-US" dirty="0" smtClean="0"/>
              <a:t>American Cashmere</a:t>
            </a:r>
          </a:p>
          <a:p>
            <a:r>
              <a:rPr lang="en-US" dirty="0" smtClean="0"/>
              <a:t>Angora</a:t>
            </a:r>
          </a:p>
          <a:p>
            <a:r>
              <a:rPr lang="en-US" dirty="0" smtClean="0"/>
              <a:t>Boer</a:t>
            </a:r>
          </a:p>
          <a:p>
            <a:r>
              <a:rPr lang="en-US" dirty="0" err="1" smtClean="0"/>
              <a:t>Kiko</a:t>
            </a:r>
            <a:endParaRPr lang="en-US" dirty="0" smtClean="0"/>
          </a:p>
          <a:p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Nubian</a:t>
            </a:r>
          </a:p>
          <a:p>
            <a:r>
              <a:rPr lang="en-US" dirty="0" err="1" smtClean="0"/>
              <a:t>Oberhasli</a:t>
            </a:r>
            <a:endParaRPr lang="en-US" dirty="0" smtClean="0"/>
          </a:p>
          <a:p>
            <a:r>
              <a:rPr lang="en-US" dirty="0" smtClean="0"/>
              <a:t>Pygmy</a:t>
            </a:r>
          </a:p>
          <a:p>
            <a:r>
              <a:rPr lang="en-US" dirty="0" err="1" smtClean="0"/>
              <a:t>Saanen</a:t>
            </a:r>
            <a:endParaRPr lang="en-US" dirty="0" smtClean="0"/>
          </a:p>
          <a:p>
            <a:r>
              <a:rPr lang="en-US" dirty="0" smtClean="0"/>
              <a:t>Spanish</a:t>
            </a:r>
          </a:p>
          <a:p>
            <a:r>
              <a:rPr lang="en-US" dirty="0" err="1" smtClean="0"/>
              <a:t>Tenessee</a:t>
            </a:r>
            <a:r>
              <a:rPr lang="en-US" dirty="0" smtClean="0"/>
              <a:t> Fainting</a:t>
            </a:r>
          </a:p>
          <a:p>
            <a:r>
              <a:rPr lang="en-US" dirty="0" err="1" smtClean="0"/>
              <a:t>Toggenburg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0" name="Picture 2" descr="http://www.woolideas.com/wp-content/uploads/2012/01/angora-goat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905000"/>
            <a:ext cx="4899261" cy="3486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Goat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838200"/>
            <a:ext cx="2743200" cy="57912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Alpine </a:t>
            </a:r>
          </a:p>
          <a:p>
            <a:r>
              <a:rPr lang="en-US" dirty="0" smtClean="0"/>
              <a:t>American Cashmere</a:t>
            </a:r>
          </a:p>
          <a:p>
            <a:r>
              <a:rPr lang="en-US" dirty="0" smtClean="0"/>
              <a:t>Angora</a:t>
            </a:r>
          </a:p>
          <a:p>
            <a:r>
              <a:rPr lang="en-US" dirty="0" smtClean="0"/>
              <a:t>Boer</a:t>
            </a:r>
          </a:p>
          <a:p>
            <a:r>
              <a:rPr lang="en-US" dirty="0" err="1" smtClean="0"/>
              <a:t>Kiko</a:t>
            </a:r>
            <a:endParaRPr lang="en-US" dirty="0" smtClean="0"/>
          </a:p>
          <a:p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Nubian</a:t>
            </a:r>
          </a:p>
          <a:p>
            <a:r>
              <a:rPr lang="en-US" dirty="0" err="1" smtClean="0"/>
              <a:t>Oberhasli</a:t>
            </a:r>
            <a:endParaRPr lang="en-US" dirty="0" smtClean="0"/>
          </a:p>
          <a:p>
            <a:r>
              <a:rPr lang="en-US" dirty="0" smtClean="0"/>
              <a:t>Pygmy</a:t>
            </a:r>
          </a:p>
          <a:p>
            <a:r>
              <a:rPr lang="en-US" dirty="0" err="1" smtClean="0"/>
              <a:t>Saanen</a:t>
            </a:r>
            <a:endParaRPr lang="en-US" dirty="0" smtClean="0"/>
          </a:p>
          <a:p>
            <a:r>
              <a:rPr lang="en-US" dirty="0" smtClean="0"/>
              <a:t>Spanish</a:t>
            </a:r>
          </a:p>
          <a:p>
            <a:r>
              <a:rPr lang="en-US" dirty="0" err="1" smtClean="0"/>
              <a:t>Tenessee</a:t>
            </a:r>
            <a:r>
              <a:rPr lang="en-US" dirty="0" smtClean="0"/>
              <a:t> Fainting</a:t>
            </a:r>
          </a:p>
          <a:p>
            <a:r>
              <a:rPr lang="en-US" dirty="0" err="1" smtClean="0"/>
              <a:t>Toggenburg</a:t>
            </a:r>
            <a:endParaRPr lang="en-US" dirty="0" smtClean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http://www.ansi.okstate.edu/breeds/goats/boer/boer5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00200"/>
            <a:ext cx="3695700" cy="4213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Answers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25908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#1  - Yorkshire</a:t>
            </a:r>
          </a:p>
          <a:p>
            <a:r>
              <a:rPr lang="en-US" dirty="0" smtClean="0"/>
              <a:t>#2 – </a:t>
            </a:r>
            <a:r>
              <a:rPr lang="en-US" dirty="0" err="1" smtClean="0"/>
              <a:t>Duroc</a:t>
            </a:r>
            <a:endParaRPr lang="en-US" dirty="0" smtClean="0"/>
          </a:p>
          <a:p>
            <a:r>
              <a:rPr lang="en-US" dirty="0" smtClean="0"/>
              <a:t>#3 - Berkshire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idx="1"/>
          </p:nvPr>
        </p:nvSpPr>
        <p:spPr>
          <a:xfrm>
            <a:off x="1219200" y="1447800"/>
            <a:ext cx="16764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SWINE</a:t>
            </a:r>
            <a:endParaRPr lang="en-US" sz="32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581400" y="1447800"/>
            <a:ext cx="2362200" cy="639762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BEEF CATTLE</a:t>
            </a:r>
            <a:endParaRPr lang="en-US" sz="3200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idx="1"/>
          </p:nvPr>
        </p:nvSpPr>
        <p:spPr>
          <a:xfrm>
            <a:off x="6781800" y="1447800"/>
            <a:ext cx="16764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SHEEP</a:t>
            </a:r>
            <a:endParaRPr lang="en-US" sz="3200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86000"/>
            <a:ext cx="2590800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#1  - Suffolk</a:t>
            </a:r>
          </a:p>
          <a:p>
            <a:r>
              <a:rPr lang="en-US" dirty="0" smtClean="0"/>
              <a:t>#2 – Southdown</a:t>
            </a:r>
          </a:p>
          <a:p>
            <a:r>
              <a:rPr lang="en-US" dirty="0" smtClean="0"/>
              <a:t>#3 - </a:t>
            </a:r>
            <a:r>
              <a:rPr lang="en-US" dirty="0" err="1" smtClean="0"/>
              <a:t>Rambouillet</a:t>
            </a:r>
            <a:endParaRPr lang="en-US" dirty="0" smtClean="0"/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209800"/>
            <a:ext cx="259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#1  - Shorthorn</a:t>
            </a:r>
          </a:p>
          <a:p>
            <a:r>
              <a:rPr lang="en-US" dirty="0" smtClean="0"/>
              <a:t>#2 – Angus</a:t>
            </a:r>
          </a:p>
          <a:p>
            <a:r>
              <a:rPr lang="en-US" dirty="0" smtClean="0"/>
              <a:t>#3 - Hereford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idx="1"/>
          </p:nvPr>
        </p:nvSpPr>
        <p:spPr>
          <a:xfrm>
            <a:off x="3276600" y="3886200"/>
            <a:ext cx="2362200" cy="639762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/>
              <a:t>GOATS</a:t>
            </a:r>
            <a:endParaRPr lang="en-US" sz="3200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3200400" y="4648200"/>
            <a:ext cx="25908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#1  - </a:t>
            </a:r>
            <a:r>
              <a:rPr lang="en-US" dirty="0" err="1" smtClean="0"/>
              <a:t>Lamancha</a:t>
            </a:r>
            <a:endParaRPr lang="en-US" dirty="0" smtClean="0"/>
          </a:p>
          <a:p>
            <a:r>
              <a:rPr lang="en-US" dirty="0" smtClean="0"/>
              <a:t>#2 – </a:t>
            </a:r>
            <a:r>
              <a:rPr lang="en-US" dirty="0" smtClean="0"/>
              <a:t>Angora</a:t>
            </a:r>
            <a:endParaRPr lang="en-US" dirty="0" smtClean="0"/>
          </a:p>
          <a:p>
            <a:r>
              <a:rPr lang="en-US" dirty="0" smtClean="0"/>
              <a:t>#3 - </a:t>
            </a:r>
            <a:r>
              <a:rPr lang="en-US" dirty="0" smtClean="0"/>
              <a:t>Boer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Berkshire</a:t>
            </a:r>
          </a:p>
          <a:p>
            <a:r>
              <a:rPr lang="en-US" dirty="0" smtClean="0"/>
              <a:t>Chester </a:t>
            </a:r>
            <a:r>
              <a:rPr lang="en-US" dirty="0" smtClean="0"/>
              <a:t>White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Hampshire</a:t>
            </a:r>
          </a:p>
          <a:p>
            <a:r>
              <a:rPr lang="en-US" dirty="0" smtClean="0"/>
              <a:t>Hereford</a:t>
            </a:r>
          </a:p>
          <a:p>
            <a:r>
              <a:rPr lang="en-US" dirty="0" smtClean="0"/>
              <a:t>Landrace</a:t>
            </a:r>
          </a:p>
          <a:p>
            <a:r>
              <a:rPr lang="en-US" dirty="0" err="1" smtClean="0"/>
              <a:t>Pietrain</a:t>
            </a:r>
            <a:endParaRPr lang="en-US" dirty="0" smtClean="0"/>
          </a:p>
          <a:p>
            <a:r>
              <a:rPr lang="en-US" dirty="0" smtClean="0"/>
              <a:t>Poland China </a:t>
            </a:r>
          </a:p>
          <a:p>
            <a:r>
              <a:rPr lang="en-US" dirty="0" smtClean="0"/>
              <a:t>Spot</a:t>
            </a:r>
          </a:p>
          <a:p>
            <a:r>
              <a:rPr lang="en-US" dirty="0" smtClean="0"/>
              <a:t>Tamworth</a:t>
            </a:r>
            <a:endParaRPr lang="en-US" dirty="0" smtClean="0"/>
          </a:p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194" name="Picture 2" descr="American Yorkshi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5200" y="2286000"/>
            <a:ext cx="4540250" cy="2724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Berkshire</a:t>
            </a:r>
          </a:p>
          <a:p>
            <a:r>
              <a:rPr lang="en-US" dirty="0" smtClean="0"/>
              <a:t>Chester </a:t>
            </a:r>
            <a:r>
              <a:rPr lang="en-US" dirty="0" smtClean="0"/>
              <a:t>White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Hampshire</a:t>
            </a:r>
          </a:p>
          <a:p>
            <a:r>
              <a:rPr lang="en-US" dirty="0" smtClean="0"/>
              <a:t>Hereford</a:t>
            </a:r>
          </a:p>
          <a:p>
            <a:r>
              <a:rPr lang="en-US" dirty="0" smtClean="0"/>
              <a:t>Landrace</a:t>
            </a:r>
          </a:p>
          <a:p>
            <a:r>
              <a:rPr lang="en-US" dirty="0" err="1" smtClean="0"/>
              <a:t>Pietrain</a:t>
            </a:r>
            <a:endParaRPr lang="en-US" dirty="0" smtClean="0"/>
          </a:p>
          <a:p>
            <a:r>
              <a:rPr lang="en-US" dirty="0" smtClean="0"/>
              <a:t>Poland China </a:t>
            </a:r>
          </a:p>
          <a:p>
            <a:r>
              <a:rPr lang="en-US" dirty="0" smtClean="0"/>
              <a:t>Spot</a:t>
            </a:r>
          </a:p>
          <a:p>
            <a:r>
              <a:rPr lang="en-US" dirty="0" smtClean="0"/>
              <a:t>Tamworth</a:t>
            </a:r>
            <a:endParaRPr lang="en-US" dirty="0" smtClean="0"/>
          </a:p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78" name="Picture 2" descr="http://www.kidscowsandmore.org/wp-content/uploads/2010/10/duroc-ban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4667250" cy="2533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Swine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743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Berkshire</a:t>
            </a:r>
          </a:p>
          <a:p>
            <a:r>
              <a:rPr lang="en-US" dirty="0" smtClean="0"/>
              <a:t>Chester </a:t>
            </a:r>
            <a:r>
              <a:rPr lang="en-US" dirty="0" smtClean="0"/>
              <a:t>White</a:t>
            </a:r>
          </a:p>
          <a:p>
            <a:r>
              <a:rPr lang="en-US" dirty="0" err="1" smtClean="0"/>
              <a:t>Duroc</a:t>
            </a:r>
            <a:r>
              <a:rPr lang="en-US" dirty="0" smtClean="0"/>
              <a:t> </a:t>
            </a:r>
            <a:endParaRPr lang="en-US" dirty="0" smtClean="0"/>
          </a:p>
          <a:p>
            <a:r>
              <a:rPr lang="en-US" dirty="0" smtClean="0"/>
              <a:t>Hampshire</a:t>
            </a:r>
          </a:p>
          <a:p>
            <a:r>
              <a:rPr lang="en-US" dirty="0" smtClean="0"/>
              <a:t>Hereford</a:t>
            </a:r>
          </a:p>
          <a:p>
            <a:r>
              <a:rPr lang="en-US" dirty="0" smtClean="0"/>
              <a:t>Landrace</a:t>
            </a:r>
          </a:p>
          <a:p>
            <a:r>
              <a:rPr lang="en-US" dirty="0" err="1" smtClean="0"/>
              <a:t>Pietrain</a:t>
            </a:r>
            <a:endParaRPr lang="en-US" dirty="0" smtClean="0"/>
          </a:p>
          <a:p>
            <a:r>
              <a:rPr lang="en-US" dirty="0" smtClean="0"/>
              <a:t>Poland China </a:t>
            </a:r>
          </a:p>
          <a:p>
            <a:r>
              <a:rPr lang="en-US" dirty="0" smtClean="0"/>
              <a:t>Spot</a:t>
            </a:r>
          </a:p>
          <a:p>
            <a:r>
              <a:rPr lang="en-US" dirty="0" smtClean="0"/>
              <a:t>Tamworth</a:t>
            </a:r>
            <a:endParaRPr lang="en-US" dirty="0" smtClean="0"/>
          </a:p>
          <a:p>
            <a:r>
              <a:rPr lang="en-US" dirty="0" smtClean="0"/>
              <a:t>Yorkshire</a:t>
            </a:r>
            <a:endParaRPr lang="en-US" dirty="0"/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6" name="Picture 4" descr="Click to view full size 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438400"/>
            <a:ext cx="4800599" cy="2795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2743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Brahman </a:t>
            </a:r>
          </a:p>
          <a:p>
            <a:r>
              <a:rPr lang="en-US" dirty="0" err="1" smtClean="0"/>
              <a:t>Brangus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Hereford </a:t>
            </a:r>
          </a:p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Maine Anjou </a:t>
            </a:r>
          </a:p>
          <a:p>
            <a:r>
              <a:rPr lang="en-US" dirty="0" smtClean="0"/>
              <a:t>Polled Hereford </a:t>
            </a:r>
          </a:p>
          <a:p>
            <a:r>
              <a:rPr lang="en-US" dirty="0" smtClean="0"/>
              <a:t>Red Angus</a:t>
            </a:r>
          </a:p>
          <a:p>
            <a:r>
              <a:rPr lang="en-US" dirty="0" smtClean="0"/>
              <a:t>Red Poll </a:t>
            </a:r>
          </a:p>
          <a:p>
            <a:r>
              <a:rPr lang="en-US" dirty="0" smtClean="0"/>
              <a:t>Santa </a:t>
            </a:r>
            <a:r>
              <a:rPr lang="en-US" dirty="0" err="1" smtClean="0"/>
              <a:t>Gertrudis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Shorthorn </a:t>
            </a:r>
          </a:p>
          <a:p>
            <a:r>
              <a:rPr lang="en-US" dirty="0" smtClean="0"/>
              <a:t>Simmental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0" name="Picture 2" descr="http://www.ansi.okstate.edu/breeds/cattle/shorthorn/shorthorn%20bull.jpg"/>
          <p:cNvPicPr>
            <a:picLocks noChangeAspect="1" noChangeArrowheads="1"/>
          </p:cNvPicPr>
          <p:nvPr/>
        </p:nvPicPr>
        <p:blipFill>
          <a:blip r:embed="rId2" cstate="print"/>
          <a:srcRect b="23077"/>
          <a:stretch>
            <a:fillRect/>
          </a:stretch>
        </p:blipFill>
        <p:spPr bwMode="auto">
          <a:xfrm>
            <a:off x="457200" y="2209800"/>
            <a:ext cx="5123793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2743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Brahman </a:t>
            </a:r>
          </a:p>
          <a:p>
            <a:r>
              <a:rPr lang="en-US" dirty="0" err="1" smtClean="0"/>
              <a:t>Brangus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Hereford </a:t>
            </a:r>
          </a:p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Maine Anjou </a:t>
            </a:r>
          </a:p>
          <a:p>
            <a:r>
              <a:rPr lang="en-US" dirty="0" smtClean="0"/>
              <a:t>Polled Hereford </a:t>
            </a:r>
          </a:p>
          <a:p>
            <a:r>
              <a:rPr lang="en-US" dirty="0" smtClean="0"/>
              <a:t>Red Angus</a:t>
            </a:r>
          </a:p>
          <a:p>
            <a:r>
              <a:rPr lang="en-US" dirty="0" smtClean="0"/>
              <a:t>Red Poll </a:t>
            </a:r>
          </a:p>
          <a:p>
            <a:r>
              <a:rPr lang="en-US" dirty="0" smtClean="0"/>
              <a:t>Santa </a:t>
            </a:r>
            <a:r>
              <a:rPr lang="en-US" dirty="0" err="1" smtClean="0"/>
              <a:t>Gertrudis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Shorthorn </a:t>
            </a:r>
          </a:p>
          <a:p>
            <a:r>
              <a:rPr lang="en-US" dirty="0" smtClean="0"/>
              <a:t>Simmental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9700" name="Picture 4" descr="http://www.smithangusranch.com/_borders/2007BullsMyttyInFoc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286000"/>
            <a:ext cx="45720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Beef Cattle #3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1371600"/>
            <a:ext cx="2743200" cy="5257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Angus</a:t>
            </a:r>
          </a:p>
          <a:p>
            <a:r>
              <a:rPr lang="en-US" dirty="0" smtClean="0"/>
              <a:t>Brahman </a:t>
            </a:r>
          </a:p>
          <a:p>
            <a:r>
              <a:rPr lang="en-US" dirty="0" err="1" smtClean="0"/>
              <a:t>Brangus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Charolais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Chianina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Gelbvieh</a:t>
            </a:r>
            <a:r>
              <a:rPr lang="en-US" dirty="0" smtClean="0"/>
              <a:t> </a:t>
            </a:r>
          </a:p>
          <a:p>
            <a:r>
              <a:rPr lang="en-US" dirty="0" smtClean="0"/>
              <a:t>Hereford </a:t>
            </a:r>
          </a:p>
          <a:p>
            <a:r>
              <a:rPr lang="en-US" dirty="0" err="1" smtClean="0"/>
              <a:t>Limousin</a:t>
            </a:r>
            <a:r>
              <a:rPr lang="en-US" dirty="0" smtClean="0"/>
              <a:t> </a:t>
            </a:r>
          </a:p>
          <a:p>
            <a:r>
              <a:rPr lang="en-US" dirty="0" smtClean="0"/>
              <a:t>Maine Anjou </a:t>
            </a:r>
          </a:p>
          <a:p>
            <a:r>
              <a:rPr lang="en-US" dirty="0" smtClean="0"/>
              <a:t>Polled Hereford </a:t>
            </a:r>
          </a:p>
          <a:p>
            <a:r>
              <a:rPr lang="en-US" dirty="0" smtClean="0"/>
              <a:t>Red Angus</a:t>
            </a:r>
          </a:p>
          <a:p>
            <a:r>
              <a:rPr lang="en-US" dirty="0" smtClean="0"/>
              <a:t>Red Poll </a:t>
            </a:r>
          </a:p>
          <a:p>
            <a:r>
              <a:rPr lang="en-US" dirty="0" smtClean="0"/>
              <a:t>Santa </a:t>
            </a:r>
            <a:r>
              <a:rPr lang="en-US" dirty="0" err="1" smtClean="0"/>
              <a:t>Gertrudis</a:t>
            </a:r>
            <a:r>
              <a:rPr lang="en-US" dirty="0" smtClean="0"/>
              <a:t> </a:t>
            </a:r>
          </a:p>
          <a:p>
            <a:r>
              <a:rPr lang="en-US" dirty="0" smtClean="0"/>
              <a:t>Shorthorn </a:t>
            </a:r>
          </a:p>
          <a:p>
            <a:r>
              <a:rPr lang="en-US" dirty="0" smtClean="0"/>
              <a:t>Simmental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8674" name="Picture 2" descr="http://www.romanyherefords.co.uk/images/large/bull-stor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905000"/>
            <a:ext cx="4762500" cy="3514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#1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762000"/>
            <a:ext cx="2743200" cy="586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Cheviot 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Dorper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Dorset </a:t>
            </a:r>
          </a:p>
          <a:p>
            <a:r>
              <a:rPr lang="en-US" dirty="0" err="1" smtClean="0"/>
              <a:t>Finnsheep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 </a:t>
            </a:r>
          </a:p>
          <a:p>
            <a:r>
              <a:rPr lang="en-US" dirty="0" smtClean="0"/>
              <a:t>Katahdin</a:t>
            </a:r>
          </a:p>
          <a:p>
            <a:r>
              <a:rPr lang="en-US" dirty="0" smtClean="0"/>
              <a:t>Merino </a:t>
            </a:r>
          </a:p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Oxford </a:t>
            </a:r>
          </a:p>
          <a:p>
            <a:r>
              <a:rPr lang="en-US" dirty="0" smtClean="0"/>
              <a:t>Polled Dorset</a:t>
            </a:r>
          </a:p>
          <a:p>
            <a:r>
              <a:rPr lang="en-US" dirty="0" err="1" smtClean="0"/>
              <a:t>Rambouillet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Romney</a:t>
            </a:r>
          </a:p>
          <a:p>
            <a:r>
              <a:rPr lang="en-US" dirty="0" smtClean="0"/>
              <a:t>Southdown </a:t>
            </a:r>
          </a:p>
          <a:p>
            <a:r>
              <a:rPr lang="en-US" dirty="0" smtClean="0"/>
              <a:t>Suffolk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22" name="Picture 2" descr="http://www.glenhoandbaileys.com/images/sheep_one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981200"/>
            <a:ext cx="428625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Sheep #2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867400" y="609600"/>
            <a:ext cx="2743200" cy="6019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Cheviot </a:t>
            </a:r>
          </a:p>
          <a:p>
            <a:r>
              <a:rPr lang="en-US" dirty="0" smtClean="0"/>
              <a:t>Columbia </a:t>
            </a:r>
          </a:p>
          <a:p>
            <a:r>
              <a:rPr lang="en-US" dirty="0" err="1" smtClean="0"/>
              <a:t>Corriedale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Dorper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Dorset </a:t>
            </a:r>
          </a:p>
          <a:p>
            <a:r>
              <a:rPr lang="en-US" dirty="0" err="1" smtClean="0"/>
              <a:t>Finnsheep</a:t>
            </a:r>
            <a:r>
              <a:rPr lang="en-US" dirty="0" smtClean="0"/>
              <a:t> </a:t>
            </a:r>
          </a:p>
          <a:p>
            <a:r>
              <a:rPr lang="en-US" dirty="0" smtClean="0"/>
              <a:t>Hampshire </a:t>
            </a:r>
          </a:p>
          <a:p>
            <a:r>
              <a:rPr lang="en-US" dirty="0" smtClean="0"/>
              <a:t>Katahdin</a:t>
            </a:r>
          </a:p>
          <a:p>
            <a:r>
              <a:rPr lang="en-US" dirty="0" smtClean="0"/>
              <a:t>Merino </a:t>
            </a:r>
          </a:p>
          <a:p>
            <a:r>
              <a:rPr lang="en-US" dirty="0" err="1" smtClean="0"/>
              <a:t>Montadale</a:t>
            </a:r>
            <a:r>
              <a:rPr lang="en-US" dirty="0" smtClean="0"/>
              <a:t> </a:t>
            </a:r>
          </a:p>
          <a:p>
            <a:r>
              <a:rPr lang="en-US" dirty="0" smtClean="0"/>
              <a:t>Oxford </a:t>
            </a:r>
          </a:p>
          <a:p>
            <a:r>
              <a:rPr lang="en-US" dirty="0" smtClean="0"/>
              <a:t>Polled Dorset</a:t>
            </a:r>
          </a:p>
          <a:p>
            <a:r>
              <a:rPr lang="en-US" dirty="0" err="1" smtClean="0"/>
              <a:t>Rambouillet</a:t>
            </a:r>
            <a:r>
              <a:rPr lang="en-US" dirty="0" smtClean="0"/>
              <a:t> </a:t>
            </a:r>
          </a:p>
          <a:p>
            <a:r>
              <a:rPr lang="en-US" dirty="0" smtClean="0"/>
              <a:t>Romney</a:t>
            </a:r>
          </a:p>
          <a:p>
            <a:r>
              <a:rPr lang="en-US" dirty="0" smtClean="0"/>
              <a:t>Southdown </a:t>
            </a:r>
          </a:p>
          <a:p>
            <a:r>
              <a:rPr lang="en-US" dirty="0" smtClean="0"/>
              <a:t>Suffolk </a:t>
            </a:r>
          </a:p>
        </p:txBody>
      </p:sp>
      <p:sp>
        <p:nvSpPr>
          <p:cNvPr id="1028" name="AutoShape 4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g4NDQ0NDQ0NDgwNDQ0NDQ0MDA4MDA0NFBAVFBQQFBQXHCYeFxklGRISHy8gIycpLCwsFR4xNTAqNSYtLCkBCQoKDQwNDQwNFCkYFBgpKTUpKSkpKSkpKSkpKSkpKSkpKSkpKSkpKSkpKTUpKSkpKSkpKSkpKSkpKSkpKSkpKf/AABEIALcBEwMBIgACEQEDEQH/xAAbAAEBAQEBAQEBAAAAAAAAAAAAAQIEAwUGB//EADYQAAICAQIEAwUHAwUBAAAAAAABAhEDEiEEMUFRBWFxIjKBkaEGI0JSseHwE9HxFBVigsEz/8QAFwEBAQEBAAAAAAAAAAAAAAAAAAECA//EABcRAQEBAQAAAAAAAAAAAAAAAAARAQL/2gAMAwEAAhEDEQA/AP6yUgNMKAAKCFAFIAKAAKCFAFIAKAAAAAoAAAAAAUAAAAAAAtEAAAAQAAAAjxBAFUpABQABQQoApABQABQAAKQoAAAUAAACgAAAAMymkBoqRyy46CfM5fEvtDj4bE8rTyRXvODTSXV+YH1aIz5PBePxyOErjLBmV4ssfzJbwl2ez+T7H1XJc7IAGpEjNPkUAAAAAHOUgApSAClIAKAAKCFAoIUCghQBSFAAFAAFAApmU0gNGZZEuZy5eN6R3fkcuSbbqUqdalFe81yJR05+PS2W7OTJOUq1y0KTpLq328jylnpKcFUY2skWrmu79Vz818DwnFJ6HvjyW4b+6+bin8LXo+yILxWVaZ44JKa/Nupx6W+z5eT+v4DxDisnB5nFuX+lztvTLf8Apyun8U9n+x+2yy1bN/eYnu696L6+jS+cfI+F9p/Bf9bw2SEVWWL/AKkGttU0qp+qSXwRvlNfn/A/tDHhM0uFlJvheIknCn/8st+zJPpul9Ox/SfCvFVnxJvacZPHNJ7Kar6NNNeTR/JPAvspxHHwlCMHrxurkmlfr1+B/VvBvsxLhcGviMqjknjhCSeylljtCXq7a+K7F7zDK+zhnq2SbfZdDoeHTvOSUvyrn+xwcDlmkknWraXf+f3O2OG+fPu+phW48v09CigUCAAc5TJQNAhQKCFAFIUAUhQBSFAFIUAUFoAAZnlSA2ZlkSOXJxd7RPCU91rfvOko7q6tJvzJR0ZOM6R3fkc2TI6cpNtRftRhvLzMucnqjGoTi1KNcpR6X5PdPt8jMXvHJFOnUJx6qnSfqns/L0RFayTVpKv6eRUpLu1yvzXJ9/VHjpbTi397ipwk/wAUXyb9d0/O/I9VhVSh+Bu4pbOPWl6PddvgY4qL2yLd47bS/FB+9H5K15xQBR9rWttUVqi65rk/Vbr/AAebx0klslsl0S7HXiwPJWhWnyfRo648Hix75ZXL8q3fyKj4+Pw6WScXFO0nF7bSi96+DS+vc+hDwfFgWviJpdo9fka4jxZq44oqEe/OTPkcZOUt2233btso+d9qvtz/ALbkxx4Xh8cMebVqzSV5NXZLkuj3Px/AfazPm8Q+9yzks+0dc3LTNbxS7dVt3PqfbPw18RwU3FXkwtZI96W0vo/ofjuC8LyPFDiY3qxSjO10lGR0yRndf3fwzfnzS/Xf/wBO5nz/AAuepqaXs5MUZL6Nfqd8pHLG2WQNksqLYIAjnKZKFUpCgUpABSkKAKCgCihQCi0DE8yQHoYnlSOaXESltFfHoeM3FLXN6knUqdKKTpt+j5/ElHtPi29oo8ZO3JN3NK9NtLe6t9tjGZ6m8ctoyVwcfZaa5r1WzX7Hm5NrXX3uJtTS/EtrS9VUl50RW5Z9ozW2PlOPJw3971T2flfYixe9jd6JJyi1+HfePlTpr9jWOKeqUXcMiTrmntVryar5G4xpJdEqXoEeWRS0xnSeSF3p/HH8SXqknXdI9YU1aqpe1a5O1z+VHpHG36d3sjcIQgqSuuS5RQGIYXLkvj0PZY8cN5PU+0eXzMzzN7dOy5HjKQE4rxRYVGPuRlJQhHGnKbT8lu0uW1/285yOLNif9WVRyRUoxblhheTK23cXke0EqW1rmdnC4JKEVN6ppO99T57K+tKlfWrCvKULJHDvT/Q74cM35L6nRj4ZLp/cI+Rl8IWRSVVGSaa581RzeA/ZOHD4JYclT1ycnt0aSr6H6PSQ0JjioJRiqSSSXki6iNkA1YIAKCFA5wQoFKQoFRoxdGtS5gaKI7mqAlFoHlPOkB62YnnS6nM80p+6tu/Q88sNMXKtckrUe/dLzrkSj0nxLd1slzk9opephqKkozbbkm1+W1zXrW/wfY85cTvCSd4sqUV2TauL9GtvWu55LG9MsfKWNp4pO3tzh61vF+S8yD0lnk47KsmKVSjHZTVbpLzi01512YXval7WPLG31V1s/Rrb4LuXT7WvdPTpavZ72vlv82YwxcZSh+F+3B9Fb9qPz3/7eQGoYqiovfS7i97ST2+m3n8T0oqRtL+dfmBz8PjcXKFez78PRveKXk/o12OpRS58/Pd/Loc/FcVocKhOWqUl924p7Rbp6mr2T28jy4Xi3Oc4t2koyjeOeGStu4uMt3VR3/5BXbKRhsGlAIxRpQ/we0cTf7HtDCkB4QwN+Xoe8MCR6ciNlgtIjZlyMuRRWzLZLIBQQAUpABQABzlMlA0GRBkHDxmWS5Mxw/H/AIZ/BnpxSOGcUZqvu8Nk6P4HpkzpI+dws9UFvvHZnsqT7+pajUsspctl3exFjS5+0/oHIy2BtzZhsy5EA54UpyxNexK8uO+XvJyj8JNP/sux0nlxGJtKUVc4PXFd+jj8U2vie2OUWlJO1JJprk0+TAKJtRX8/uc2TxBJpaMjhrUJZNOnHGTelc95e00tk1vzOiwNOX+OhlsJGlH4geHEYnOElGlOnok1emdezL4M8+G8PScW4Y4aG3GONucm3FxuWRpN7N/ufQjib/Y9oYkhFeMcTf7HvDCkbI2WI1yI2ZcjLkUacjLkZbJYGrM2LIBbIABQQoApABQABzopls5uI4rSQdgZ83F4mrpnXHMm9S3TA8+JicThZ05JuTChRlU4Wov15s6ZM5qPZO0VGtRBpp0ai0gIkWhYAOTrar6Xys+E+NySlhxuGRZccMM5uMMkcqya/vEscE4yg1Fq3Ud9m96+7Rz/AO2pznJZMqjkalOEZRjGUlBQvUlqW0Y7KXTzZFc3FYP9RGEoQWSOSG0p3LQmucYy2g9/epvyZ9HBjkl7TTf/ABukq5W+b89vQ9sPDpJRSSjFJKKVRSXJJHRHEkUeMcTZ7xxJGiNliNEbM6jLkUbcjLkZsypPqBtslmbFgWxZkAUAAUEAFAAFBABQQAc0jg4uJ9BnPmhZkfEyR3Orw/iNMtL5S29H0M5sdM8KIPuNGWZ4XL/Ugn15S9T2o0PLR3N45dA0ebZB7Tf0/QiZE7RqMQCNqJqGJs6I4UuYHjHFf82PeOJLmasjZYNWRyMuRlyKNuRlyMORLA3qJZmyWBqxZkAUAAUEAFBLKAKQAUEAFKQAUGQB5GJxNFIPn8ThPnzjR9vJjs+dxODqiDz4DNpnXSW3x6fzzPrLc+BLY+1wOfVGMnzap+owbyWuhyzzeR3ZlZwZYUTVTBxL106p9l1Pp8PFPnzX6HxYP2kfWxy0tPp/4MHfaoy2Y1EcjSNajLkZcjNgaciWSyWUaslksAWwQoApABQQoApABJvl6miEiqA0CACgACggAoIQDyKmZFkGzzniTNWLA48nhqbs6cWBRil0R6WLA0zxy4bPSxYHznwT1WuR3xh7KXY0LEG1sqDZixYGrJZLBRbBABQQoFBABQQoFBABQQAUEKBQQAUEAFBABbBCgc5bAIFlsgKLYsABYsAgWLAKFgAgoAKAAAoAAAACgAAAAAKAAAAAAAAAAKAIUA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0" name="Picture 2" descr="http://www.ansi.okstate.edu/breeds/sheep/southdown/images/southdown-web-1.jpg"/>
          <p:cNvPicPr>
            <a:picLocks noChangeAspect="1" noChangeArrowheads="1"/>
          </p:cNvPicPr>
          <p:nvPr/>
        </p:nvPicPr>
        <p:blipFill>
          <a:blip r:embed="rId2" cstate="print"/>
          <a:srcRect b="11538"/>
          <a:stretch>
            <a:fillRect/>
          </a:stretch>
        </p:blipFill>
        <p:spPr bwMode="auto">
          <a:xfrm>
            <a:off x="990600" y="1981200"/>
            <a:ext cx="4502727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292</Words>
  <Application>Microsoft Office PowerPoint</Application>
  <PresentationFormat>On-screen Show (4:3)</PresentationFormat>
  <Paragraphs>196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Livestock Skillathon</vt:lpstr>
      <vt:lpstr>Swine #1</vt:lpstr>
      <vt:lpstr>Swine #2</vt:lpstr>
      <vt:lpstr>Swine #3</vt:lpstr>
      <vt:lpstr>Beef Cattle #1</vt:lpstr>
      <vt:lpstr>Beef Cattle #2</vt:lpstr>
      <vt:lpstr>Beef Cattle #3</vt:lpstr>
      <vt:lpstr>Sheep #1</vt:lpstr>
      <vt:lpstr>Sheep #2</vt:lpstr>
      <vt:lpstr>Sheep #3</vt:lpstr>
      <vt:lpstr>Goat #1</vt:lpstr>
      <vt:lpstr>Goat #2</vt:lpstr>
      <vt:lpstr>Goat #3</vt:lpstr>
      <vt:lpstr>Answers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Livestock Skillathon</dc:title>
  <dc:creator>David and Deanne</dc:creator>
  <cp:lastModifiedBy>David and Deanne</cp:lastModifiedBy>
  <cp:revision>17</cp:revision>
  <dcterms:created xsi:type="dcterms:W3CDTF">2013-02-10T03:29:15Z</dcterms:created>
  <dcterms:modified xsi:type="dcterms:W3CDTF">2013-02-21T20:09:09Z</dcterms:modified>
</cp:coreProperties>
</file>