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33AE-E242-4318-B1A7-2465B32EFF8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7138-A14B-4B25-B080-1C3A7B97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Cheviot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7138-A14B-4B25-B080-1C3A7B97FC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tennessee+fainting+goats&amp;source=images&amp;cd=&amp;cad=rja&amp;docid=UEzNWK2RY_hSfM&amp;tbnid=O6XUA8bvd-5fpM:&amp;ved=0CAUQjRw&amp;url=http%3A%2F%2Fwww.shaggychicsuri.com%2Fhtml%2Ffainting_goats.html&amp;ei=4osmUYeJHaWk2gXDp4GgBw&amp;bvm=bv.42661473,d.b2I&amp;psig=AFQjCNGA-CHo47zv8Bc8OyoMvxzila8euw&amp;ust=136156705875411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jojosfarmlife.blogspot.com/2009/09/spanish-goat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ib.ge/gori/open.php?id=85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nosaurvalleyinn.com/blog/glen-rose-hotels/cattle-show-hotel-in-glen-rose-tx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Livestock </a:t>
            </a:r>
            <a:r>
              <a:rPr lang="en-US" dirty="0" err="1" smtClean="0"/>
              <a:t>Skillathon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Livestock Breed Identification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2743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fwi.co.uk/blogs/livestock-and-sales-blog/TS%20RHS%20Sheep%20Ch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490941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838200"/>
            <a:ext cx="27432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smtClean="0"/>
              <a:t>Tennessee </a:t>
            </a:r>
            <a:r>
              <a:rPr lang="en-US" dirty="0" smtClean="0"/>
              <a:t>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3.bp.blogspot.com/-Dt26NumIbfg/UDsGPn1b7AI/AAAAAAAAAW8/dBoaGfci7mA/s1600/Liberty+Stanford+12.JPG"/>
          <p:cNvPicPr>
            <a:picLocks noChangeAspect="1" noChangeArrowheads="1"/>
          </p:cNvPicPr>
          <p:nvPr/>
        </p:nvPicPr>
        <p:blipFill>
          <a:blip r:embed="rId2" cstate="print"/>
          <a:srcRect b="6838"/>
          <a:stretch>
            <a:fillRect/>
          </a:stretch>
        </p:blipFill>
        <p:spPr bwMode="auto">
          <a:xfrm>
            <a:off x="1066800" y="1371600"/>
            <a:ext cx="442803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914400"/>
            <a:ext cx="27432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smtClean="0"/>
              <a:t>Tennessee </a:t>
            </a:r>
            <a:r>
              <a:rPr lang="en-US" dirty="0" smtClean="0"/>
              <a:t>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shaggychicsuri.com/assets/images/Martha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139" y="1752600"/>
            <a:ext cx="424016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838200"/>
            <a:ext cx="27432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smtClean="0"/>
              <a:t>Tennessee </a:t>
            </a:r>
            <a:r>
              <a:rPr lang="en-US" dirty="0" smtClean="0"/>
              <a:t>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lh4.ggpht.com/_4XVNAvcMBgs/SqQDakex9CI/AAAAAAAAB_Q/demRgTQl12I/%5BUNSET%5D.jpg?imgmax=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143" b="13463"/>
          <a:stretch>
            <a:fillRect/>
          </a:stretch>
        </p:blipFill>
        <p:spPr bwMode="auto">
          <a:xfrm>
            <a:off x="609600" y="2057400"/>
            <a:ext cx="5029200" cy="3468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5908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#1  - </a:t>
            </a:r>
            <a:r>
              <a:rPr lang="en-US" dirty="0" smtClean="0"/>
              <a:t>Landrace</a:t>
            </a:r>
            <a:endParaRPr lang="en-US" dirty="0" smtClean="0"/>
          </a:p>
          <a:p>
            <a:r>
              <a:rPr lang="en-US" dirty="0" smtClean="0"/>
              <a:t>#2 – </a:t>
            </a:r>
            <a:r>
              <a:rPr lang="en-US" dirty="0" smtClean="0"/>
              <a:t>Poland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</a:t>
            </a:r>
            <a:r>
              <a:rPr lang="en-US" dirty="0" smtClean="0"/>
              <a:t>China</a:t>
            </a:r>
            <a:endParaRPr lang="en-US" dirty="0" smtClean="0"/>
          </a:p>
          <a:p>
            <a:r>
              <a:rPr lang="en-US" dirty="0" smtClean="0"/>
              <a:t>#3 - </a:t>
            </a:r>
            <a:r>
              <a:rPr lang="en-US" dirty="0" smtClean="0"/>
              <a:t>Hereford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6764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SWINE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81400" y="1447800"/>
            <a:ext cx="23622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BEEF CATTLE</a:t>
            </a:r>
            <a:endParaRPr lang="en-US" sz="32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781800" y="1447800"/>
            <a:ext cx="1676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SHEEP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25908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#1  - </a:t>
            </a:r>
            <a:r>
              <a:rPr lang="en-US" dirty="0" err="1" smtClean="0"/>
              <a:t>Dorper</a:t>
            </a:r>
            <a:endParaRPr lang="en-US" dirty="0" smtClean="0"/>
          </a:p>
          <a:p>
            <a:r>
              <a:rPr lang="en-US" dirty="0" smtClean="0"/>
              <a:t>#2 – </a:t>
            </a:r>
            <a:r>
              <a:rPr lang="en-US" dirty="0" smtClean="0"/>
              <a:t>Polled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Dorset</a:t>
            </a:r>
            <a:endParaRPr lang="en-US" dirty="0" smtClean="0"/>
          </a:p>
          <a:p>
            <a:r>
              <a:rPr lang="en-US" dirty="0" smtClean="0"/>
              <a:t>#3 - </a:t>
            </a:r>
            <a:r>
              <a:rPr lang="en-US" dirty="0" smtClean="0"/>
              <a:t>Cheviot</a:t>
            </a:r>
            <a:endParaRPr lang="en-US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209800"/>
            <a:ext cx="259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#1  - </a:t>
            </a:r>
            <a:r>
              <a:rPr lang="en-US" dirty="0" smtClean="0"/>
              <a:t>Longhorn</a:t>
            </a:r>
            <a:endParaRPr lang="en-US" dirty="0" smtClean="0"/>
          </a:p>
          <a:p>
            <a:r>
              <a:rPr lang="en-US" dirty="0" smtClean="0"/>
              <a:t>#2 – </a:t>
            </a:r>
            <a:r>
              <a:rPr lang="en-US" dirty="0" smtClean="0"/>
              <a:t>Maine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</a:t>
            </a:r>
            <a:r>
              <a:rPr lang="en-US" dirty="0" smtClean="0"/>
              <a:t>Anjou</a:t>
            </a:r>
            <a:endParaRPr lang="en-US" dirty="0" smtClean="0"/>
          </a:p>
          <a:p>
            <a:r>
              <a:rPr lang="en-US" dirty="0" smtClean="0"/>
              <a:t>#3 - </a:t>
            </a:r>
            <a:r>
              <a:rPr lang="en-US" dirty="0" err="1" smtClean="0"/>
              <a:t>Limousin</a:t>
            </a:r>
            <a:endParaRPr lang="en-US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3276600" y="3886200"/>
            <a:ext cx="23622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GOATS</a:t>
            </a:r>
            <a:endParaRPr lang="en-US" sz="32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4648200"/>
            <a:ext cx="30480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#1  - </a:t>
            </a:r>
            <a:r>
              <a:rPr lang="en-US" dirty="0" smtClean="0"/>
              <a:t>American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Cashmere</a:t>
            </a:r>
            <a:endParaRPr lang="en-US" dirty="0" smtClean="0"/>
          </a:p>
          <a:p>
            <a:r>
              <a:rPr lang="en-US" dirty="0" smtClean="0"/>
              <a:t>#2 – </a:t>
            </a:r>
            <a:r>
              <a:rPr lang="en-US" dirty="0" smtClean="0"/>
              <a:t>Tennessee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</a:t>
            </a:r>
            <a:r>
              <a:rPr lang="en-US" dirty="0" smtClean="0"/>
              <a:t>Fainting </a:t>
            </a:r>
            <a:endParaRPr lang="en-US" dirty="0" smtClean="0"/>
          </a:p>
          <a:p>
            <a:r>
              <a:rPr lang="en-US" dirty="0" smtClean="0"/>
              <a:t>#3 - </a:t>
            </a:r>
            <a:r>
              <a:rPr lang="en-US" dirty="0" smtClean="0"/>
              <a:t>Spanish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bib.ge/img_animal/69392697French%20Landr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www.cpsswine.com/Shows/2010/STC/Poland_Entries_Photos/Laird/128_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4" y="2133600"/>
            <a:ext cx="5064606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www.lanhamschestersherefords.com/uploads/8/6/0/7/8607300/791455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00800" y="838200"/>
            <a:ext cx="2743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Longhorn</a:t>
            </a:r>
            <a:endParaRPr lang="en-US" dirty="0" smtClean="0"/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  <a:endParaRPr lang="en-US" dirty="0" smtClean="0"/>
          </a:p>
          <a:p>
            <a:r>
              <a:rPr lang="en-US" dirty="0" err="1" smtClean="0"/>
              <a:t>Tarentaise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dinosaurvalleyinn.com/blog/wp-content/uploads/2011/03/Longhorn-Cattle-Sh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480013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4600" y="762000"/>
            <a:ext cx="2743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Longhorn</a:t>
            </a:r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</a:p>
          <a:p>
            <a:r>
              <a:rPr lang="en-US" dirty="0" err="1" smtClean="0"/>
              <a:t>Tarentaise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5-starlivestock.com/Jill_pictured_as_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5638800" cy="3939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4600" y="914400"/>
            <a:ext cx="27432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Longhorn</a:t>
            </a:r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</a:p>
          <a:p>
            <a:r>
              <a:rPr lang="en-US" dirty="0" err="1" smtClean="0"/>
              <a:t>Tarentaise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ansi.okstate.edu/breeds/cattle/limousin/red%20b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2" y="1676400"/>
            <a:ext cx="4977764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762000"/>
            <a:ext cx="2743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Katahdin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smtClean="0"/>
              <a:t>Polled Dorset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fc02.deviantart.net/fs28/i/2009/244/e/e/Black_Dorper_Sheep_02_by_Markhal.jpg"/>
          <p:cNvPicPr>
            <a:picLocks noChangeAspect="1" noChangeArrowheads="1"/>
          </p:cNvPicPr>
          <p:nvPr/>
        </p:nvPicPr>
        <p:blipFill>
          <a:blip r:embed="rId2" cstate="print"/>
          <a:srcRect l="10094" t="6368" r="15581" b="11015"/>
          <a:stretch>
            <a:fillRect/>
          </a:stretch>
        </p:blipFill>
        <p:spPr bwMode="auto">
          <a:xfrm>
            <a:off x="457200" y="1828800"/>
            <a:ext cx="504063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609600"/>
            <a:ext cx="2743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Katahdin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smtClean="0"/>
              <a:t>Polled Dorset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newboldstuds.com/poll_dorset/images/other_photos/618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89585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308</Words>
  <Application>Microsoft Office PowerPoint</Application>
  <PresentationFormat>On-screen Show (4:3)</PresentationFormat>
  <Paragraphs>207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Livestock Skillathon</vt:lpstr>
      <vt:lpstr>Swine #1</vt:lpstr>
      <vt:lpstr>Swine #2</vt:lpstr>
      <vt:lpstr>Swine #3</vt:lpstr>
      <vt:lpstr>Beef Cattle #1</vt:lpstr>
      <vt:lpstr>Beef Cattle #2</vt:lpstr>
      <vt:lpstr>Beef Cattle #3</vt:lpstr>
      <vt:lpstr>Sheep #1</vt:lpstr>
      <vt:lpstr>Sheep #2</vt:lpstr>
      <vt:lpstr>Sheep #3</vt:lpstr>
      <vt:lpstr>Goat #1</vt:lpstr>
      <vt:lpstr>Goat #2</vt:lpstr>
      <vt:lpstr>Goat #3</vt:lpstr>
      <vt:lpstr>Answers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Skillathon</dc:title>
  <dc:creator>David and Deanne</dc:creator>
  <cp:lastModifiedBy>David and Deanne</cp:lastModifiedBy>
  <cp:revision>32</cp:revision>
  <dcterms:created xsi:type="dcterms:W3CDTF">2013-02-10T03:29:15Z</dcterms:created>
  <dcterms:modified xsi:type="dcterms:W3CDTF">2013-02-21T21:08:42Z</dcterms:modified>
</cp:coreProperties>
</file>