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233AE-E242-4318-B1A7-2465B32EFF84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17138-A14B-4B25-B080-1C3A7B97F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Cheviot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17138-A14B-4B25-B080-1C3A7B97FC8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CF75B-AC1B-46A4-8965-25FF93C932AE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twistcollective.com/collection/index.php/component/content/article/35-features/872-the-fifty-mile-fiber-diet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rarebreeds.co.nz/nubian.html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psswine.com/chester/chesterwhites.htm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spot+pig+pictures&amp;source=images&amp;cd=&amp;cad=rja&amp;docid=E1Gc8T-4MIaBnM&amp;tbnid=y2DXWoGw1LdIPM:&amp;ved=0CAUQjRw&amp;url=http%3A%2F%2Flowdermilkshowpigs.com%2Fwinners%2F&amp;ei=XoAmUeWnDMSi2AWexYDwCw&amp;bvm=bv.42661473,d.aWM&amp;psig=AFQjCNFFs98DanitzyLCPhW4ddmaG1RI3A&amp;ust=1361564104259675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toromucoranch.com/resources/simmental/bhr_draco_sa_628n_small.jpg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Livestock Breed Identification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Sheep #3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67400" y="1371600"/>
            <a:ext cx="27432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Cheviot </a:t>
            </a:r>
          </a:p>
          <a:p>
            <a:r>
              <a:rPr lang="en-US" dirty="0" smtClean="0"/>
              <a:t>Columbia </a:t>
            </a:r>
          </a:p>
          <a:p>
            <a:r>
              <a:rPr lang="en-US" dirty="0" err="1" smtClean="0"/>
              <a:t>Corriedale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Dorper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Dorset </a:t>
            </a:r>
          </a:p>
          <a:p>
            <a:r>
              <a:rPr lang="en-US" dirty="0" err="1" smtClean="0"/>
              <a:t>Finnsheep</a:t>
            </a:r>
            <a:r>
              <a:rPr lang="en-US" dirty="0" smtClean="0"/>
              <a:t> </a:t>
            </a:r>
          </a:p>
          <a:p>
            <a:r>
              <a:rPr lang="en-US" dirty="0" smtClean="0"/>
              <a:t>Hampshire </a:t>
            </a:r>
          </a:p>
          <a:p>
            <a:r>
              <a:rPr lang="en-US" dirty="0" smtClean="0"/>
              <a:t>Merino </a:t>
            </a:r>
          </a:p>
          <a:p>
            <a:r>
              <a:rPr lang="en-US" dirty="0" err="1" smtClean="0"/>
              <a:t>Montadale</a:t>
            </a:r>
            <a:r>
              <a:rPr lang="en-US" dirty="0" smtClean="0"/>
              <a:t> </a:t>
            </a:r>
          </a:p>
          <a:p>
            <a:r>
              <a:rPr lang="en-US" dirty="0" smtClean="0"/>
              <a:t>Oxford </a:t>
            </a:r>
          </a:p>
          <a:p>
            <a:r>
              <a:rPr lang="en-US" dirty="0" err="1" smtClean="0"/>
              <a:t>Rambouillet</a:t>
            </a:r>
            <a:r>
              <a:rPr lang="en-US" dirty="0" smtClean="0"/>
              <a:t> </a:t>
            </a:r>
          </a:p>
          <a:p>
            <a:r>
              <a:rPr lang="en-US" dirty="0" smtClean="0"/>
              <a:t>Romney</a:t>
            </a:r>
          </a:p>
          <a:p>
            <a:r>
              <a:rPr lang="en-US" dirty="0" smtClean="0"/>
              <a:t>Southdown </a:t>
            </a:r>
          </a:p>
          <a:p>
            <a:r>
              <a:rPr lang="en-US" dirty="0" smtClean="0"/>
              <a:t>Suffolk </a:t>
            </a:r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6" name="Picture 2" descr="http://www.twistcollective.com/collection/feature_images/spsu_11/50mile_columbia_shee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057400"/>
            <a:ext cx="4727458" cy="3533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Goat #1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67400" y="838200"/>
            <a:ext cx="2743200" cy="5791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Alpine </a:t>
            </a:r>
          </a:p>
          <a:p>
            <a:r>
              <a:rPr lang="en-US" dirty="0" smtClean="0"/>
              <a:t>American Cashmere</a:t>
            </a:r>
          </a:p>
          <a:p>
            <a:r>
              <a:rPr lang="en-US" dirty="0" smtClean="0"/>
              <a:t>Angora</a:t>
            </a:r>
          </a:p>
          <a:p>
            <a:r>
              <a:rPr lang="en-US" dirty="0" smtClean="0"/>
              <a:t>Boer</a:t>
            </a:r>
          </a:p>
          <a:p>
            <a:r>
              <a:rPr lang="en-US" dirty="0" err="1" smtClean="0"/>
              <a:t>Kiko</a:t>
            </a:r>
            <a:endParaRPr lang="en-US" dirty="0" smtClean="0"/>
          </a:p>
          <a:p>
            <a:r>
              <a:rPr lang="en-US" dirty="0" err="1" smtClean="0"/>
              <a:t>Lamancha</a:t>
            </a:r>
            <a:endParaRPr lang="en-US" dirty="0" smtClean="0"/>
          </a:p>
          <a:p>
            <a:r>
              <a:rPr lang="en-US" dirty="0" smtClean="0"/>
              <a:t>Nubian</a:t>
            </a:r>
          </a:p>
          <a:p>
            <a:r>
              <a:rPr lang="en-US" dirty="0" err="1" smtClean="0"/>
              <a:t>Oberhasli</a:t>
            </a:r>
            <a:endParaRPr lang="en-US" dirty="0" smtClean="0"/>
          </a:p>
          <a:p>
            <a:r>
              <a:rPr lang="en-US" dirty="0" smtClean="0"/>
              <a:t>Pygmy</a:t>
            </a:r>
          </a:p>
          <a:p>
            <a:r>
              <a:rPr lang="en-US" dirty="0" err="1" smtClean="0"/>
              <a:t>Saanen</a:t>
            </a:r>
            <a:endParaRPr lang="en-US" dirty="0" smtClean="0"/>
          </a:p>
          <a:p>
            <a:r>
              <a:rPr lang="en-US" dirty="0" smtClean="0"/>
              <a:t>Spanish</a:t>
            </a:r>
          </a:p>
          <a:p>
            <a:r>
              <a:rPr lang="en-US" dirty="0" err="1" smtClean="0"/>
              <a:t>Tenessee</a:t>
            </a:r>
            <a:r>
              <a:rPr lang="en-US" dirty="0" smtClean="0"/>
              <a:t> Fainting</a:t>
            </a:r>
          </a:p>
          <a:p>
            <a:r>
              <a:rPr lang="en-US" dirty="0" err="1" smtClean="0"/>
              <a:t>Toggenburg</a:t>
            </a:r>
            <a:endParaRPr lang="en-US" dirty="0" smtClean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2" name="Picture 2" descr="http://www.rarebreeds.co.nz/nubian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9637" y="1676400"/>
            <a:ext cx="4801063" cy="3952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Goat #2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67400" y="914400"/>
            <a:ext cx="2743200" cy="5715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Alpine </a:t>
            </a:r>
          </a:p>
          <a:p>
            <a:r>
              <a:rPr lang="en-US" dirty="0" smtClean="0"/>
              <a:t>American Cashmere</a:t>
            </a:r>
          </a:p>
          <a:p>
            <a:r>
              <a:rPr lang="en-US" dirty="0" smtClean="0"/>
              <a:t>Angora</a:t>
            </a:r>
          </a:p>
          <a:p>
            <a:r>
              <a:rPr lang="en-US" dirty="0" smtClean="0"/>
              <a:t>Boer</a:t>
            </a:r>
          </a:p>
          <a:p>
            <a:r>
              <a:rPr lang="en-US" dirty="0" err="1" smtClean="0"/>
              <a:t>Kiko</a:t>
            </a:r>
            <a:endParaRPr lang="en-US" dirty="0" smtClean="0"/>
          </a:p>
          <a:p>
            <a:r>
              <a:rPr lang="en-US" dirty="0" err="1" smtClean="0"/>
              <a:t>Lamancha</a:t>
            </a:r>
            <a:endParaRPr lang="en-US" dirty="0" smtClean="0"/>
          </a:p>
          <a:p>
            <a:r>
              <a:rPr lang="en-US" dirty="0" smtClean="0"/>
              <a:t>Nubian</a:t>
            </a:r>
          </a:p>
          <a:p>
            <a:r>
              <a:rPr lang="en-US" dirty="0" err="1" smtClean="0"/>
              <a:t>Oberhasli</a:t>
            </a:r>
            <a:endParaRPr lang="en-US" dirty="0" smtClean="0"/>
          </a:p>
          <a:p>
            <a:r>
              <a:rPr lang="en-US" dirty="0" smtClean="0"/>
              <a:t>Pygmy</a:t>
            </a:r>
          </a:p>
          <a:p>
            <a:r>
              <a:rPr lang="en-US" dirty="0" err="1" smtClean="0"/>
              <a:t>Saanen</a:t>
            </a:r>
            <a:endParaRPr lang="en-US" dirty="0" smtClean="0"/>
          </a:p>
          <a:p>
            <a:r>
              <a:rPr lang="en-US" dirty="0" smtClean="0"/>
              <a:t>Spanish</a:t>
            </a:r>
          </a:p>
          <a:p>
            <a:r>
              <a:rPr lang="en-US" dirty="0" err="1" smtClean="0"/>
              <a:t>Tenessee</a:t>
            </a:r>
            <a:r>
              <a:rPr lang="en-US" dirty="0" smtClean="0"/>
              <a:t> Fainting</a:t>
            </a:r>
          </a:p>
          <a:p>
            <a:r>
              <a:rPr lang="en-US" dirty="0" err="1" smtClean="0"/>
              <a:t>Toggenburg</a:t>
            </a:r>
            <a:endParaRPr lang="en-US" dirty="0" smtClean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8" name="Picture 2" descr="http://www.minidonkeys.com/images/010515-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057400"/>
            <a:ext cx="465772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Goat #3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67400" y="838200"/>
            <a:ext cx="2743200" cy="5791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Alpine </a:t>
            </a:r>
          </a:p>
          <a:p>
            <a:r>
              <a:rPr lang="en-US" dirty="0" smtClean="0"/>
              <a:t>American Cashmere</a:t>
            </a:r>
          </a:p>
          <a:p>
            <a:r>
              <a:rPr lang="en-US" dirty="0" smtClean="0"/>
              <a:t>Angora</a:t>
            </a:r>
          </a:p>
          <a:p>
            <a:r>
              <a:rPr lang="en-US" dirty="0" smtClean="0"/>
              <a:t>Boer</a:t>
            </a:r>
          </a:p>
          <a:p>
            <a:r>
              <a:rPr lang="en-US" dirty="0" err="1" smtClean="0"/>
              <a:t>Kiko</a:t>
            </a:r>
            <a:endParaRPr lang="en-US" dirty="0" smtClean="0"/>
          </a:p>
          <a:p>
            <a:r>
              <a:rPr lang="en-US" dirty="0" err="1" smtClean="0"/>
              <a:t>Lamancha</a:t>
            </a:r>
            <a:endParaRPr lang="en-US" dirty="0" smtClean="0"/>
          </a:p>
          <a:p>
            <a:r>
              <a:rPr lang="en-US" dirty="0" smtClean="0"/>
              <a:t>Nubian</a:t>
            </a:r>
          </a:p>
          <a:p>
            <a:r>
              <a:rPr lang="en-US" dirty="0" err="1" smtClean="0"/>
              <a:t>Oberhasli</a:t>
            </a:r>
            <a:endParaRPr lang="en-US" dirty="0" smtClean="0"/>
          </a:p>
          <a:p>
            <a:r>
              <a:rPr lang="en-US" dirty="0" smtClean="0"/>
              <a:t>Pygmy</a:t>
            </a:r>
          </a:p>
          <a:p>
            <a:r>
              <a:rPr lang="en-US" dirty="0" err="1" smtClean="0"/>
              <a:t>Saanen</a:t>
            </a:r>
            <a:endParaRPr lang="en-US" dirty="0" smtClean="0"/>
          </a:p>
          <a:p>
            <a:r>
              <a:rPr lang="en-US" dirty="0" smtClean="0"/>
              <a:t>Spanish</a:t>
            </a:r>
          </a:p>
          <a:p>
            <a:r>
              <a:rPr lang="en-US" dirty="0" err="1" smtClean="0"/>
              <a:t>Tenessee</a:t>
            </a:r>
            <a:r>
              <a:rPr lang="en-US" dirty="0" smtClean="0"/>
              <a:t> Fainting</a:t>
            </a:r>
          </a:p>
          <a:p>
            <a:r>
              <a:rPr lang="en-US" dirty="0" err="1" smtClean="0"/>
              <a:t>Toggenburg</a:t>
            </a:r>
            <a:endParaRPr lang="en-US" dirty="0" smtClean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 descr="http://www.paulson-ranch.com/Farm_60.jpg"/>
          <p:cNvPicPr>
            <a:picLocks noChangeAspect="1" noChangeArrowheads="1"/>
          </p:cNvPicPr>
          <p:nvPr/>
        </p:nvPicPr>
        <p:blipFill>
          <a:blip r:embed="rId2" cstate="print"/>
          <a:srcRect t="16007" r="30170" b="5958"/>
          <a:stretch>
            <a:fillRect/>
          </a:stretch>
        </p:blipFill>
        <p:spPr bwMode="auto">
          <a:xfrm>
            <a:off x="1143000" y="1676400"/>
            <a:ext cx="4419600" cy="39173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2590800" cy="3951288"/>
          </a:xfrm>
        </p:spPr>
        <p:txBody>
          <a:bodyPr>
            <a:normAutofit/>
          </a:bodyPr>
          <a:lstStyle/>
          <a:p>
            <a:r>
              <a:rPr lang="en-US" dirty="0" smtClean="0"/>
              <a:t>#1  - </a:t>
            </a:r>
            <a:r>
              <a:rPr lang="en-US" dirty="0" smtClean="0"/>
              <a:t>Hampshire</a:t>
            </a:r>
            <a:endParaRPr lang="en-US" dirty="0" smtClean="0"/>
          </a:p>
          <a:p>
            <a:r>
              <a:rPr lang="en-US" dirty="0" smtClean="0"/>
              <a:t>#2 – </a:t>
            </a:r>
            <a:r>
              <a:rPr lang="en-US" dirty="0" smtClean="0"/>
              <a:t>Chester 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</a:t>
            </a:r>
            <a:r>
              <a:rPr lang="en-US" dirty="0" smtClean="0"/>
              <a:t>White</a:t>
            </a:r>
            <a:endParaRPr lang="en-US" dirty="0" smtClean="0"/>
          </a:p>
          <a:p>
            <a:r>
              <a:rPr lang="en-US" dirty="0" smtClean="0"/>
              <a:t>#3 - </a:t>
            </a:r>
            <a:r>
              <a:rPr lang="en-US" dirty="0" smtClean="0"/>
              <a:t>Spot</a:t>
            </a:r>
            <a:endParaRPr lang="en-US" dirty="0" smtClean="0"/>
          </a:p>
        </p:txBody>
      </p:sp>
      <p:sp>
        <p:nvSpPr>
          <p:cNvPr id="10" name="Text Placeholder 4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6764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SWINE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581400" y="1447800"/>
            <a:ext cx="23622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BEEF CATTLE</a:t>
            </a:r>
            <a:endParaRPr lang="en-US" sz="3200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idx="1"/>
          </p:nvPr>
        </p:nvSpPr>
        <p:spPr>
          <a:xfrm>
            <a:off x="6781800" y="1447800"/>
            <a:ext cx="1676400" cy="6397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SHEEP</a:t>
            </a:r>
            <a:endParaRPr lang="en-US" sz="3200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86000"/>
            <a:ext cx="2590800" cy="3951288"/>
          </a:xfrm>
        </p:spPr>
        <p:txBody>
          <a:bodyPr>
            <a:normAutofit/>
          </a:bodyPr>
          <a:lstStyle/>
          <a:p>
            <a:r>
              <a:rPr lang="en-US" dirty="0" smtClean="0"/>
              <a:t>#1  - </a:t>
            </a:r>
            <a:r>
              <a:rPr lang="en-US" dirty="0" smtClean="0"/>
              <a:t>Hampshire</a:t>
            </a:r>
            <a:endParaRPr lang="en-US" dirty="0" smtClean="0"/>
          </a:p>
          <a:p>
            <a:r>
              <a:rPr lang="en-US" dirty="0" smtClean="0"/>
              <a:t>#2 – </a:t>
            </a:r>
            <a:r>
              <a:rPr lang="en-US" dirty="0" smtClean="0"/>
              <a:t>Merino</a:t>
            </a:r>
            <a:endParaRPr lang="en-US" dirty="0" smtClean="0"/>
          </a:p>
          <a:p>
            <a:r>
              <a:rPr lang="en-US" dirty="0" smtClean="0"/>
              <a:t>#3 - </a:t>
            </a:r>
            <a:r>
              <a:rPr lang="en-US" dirty="0" smtClean="0"/>
              <a:t>Columbia</a:t>
            </a:r>
            <a:endParaRPr lang="en-US" dirty="0" smtClean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3352800" y="2209800"/>
            <a:ext cx="259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#1  - </a:t>
            </a:r>
            <a:r>
              <a:rPr lang="en-US" dirty="0" smtClean="0"/>
              <a:t>Simmental</a:t>
            </a:r>
            <a:endParaRPr lang="en-US" dirty="0" smtClean="0"/>
          </a:p>
          <a:p>
            <a:r>
              <a:rPr lang="en-US" dirty="0" smtClean="0"/>
              <a:t>#2 – </a:t>
            </a:r>
            <a:r>
              <a:rPr lang="en-US" dirty="0" err="1" smtClean="0"/>
              <a:t>Charolais</a:t>
            </a:r>
            <a:endParaRPr lang="en-US" dirty="0" smtClean="0"/>
          </a:p>
          <a:p>
            <a:r>
              <a:rPr lang="en-US" dirty="0" smtClean="0"/>
              <a:t>#3 - </a:t>
            </a:r>
            <a:r>
              <a:rPr lang="en-US" dirty="0" err="1" smtClean="0"/>
              <a:t>Brangus</a:t>
            </a:r>
            <a:endParaRPr lang="en-US" dirty="0" smtClean="0"/>
          </a:p>
        </p:txBody>
      </p:sp>
      <p:sp>
        <p:nvSpPr>
          <p:cNvPr id="9" name="Text Placeholder 4"/>
          <p:cNvSpPr>
            <a:spLocks noGrp="1"/>
          </p:cNvSpPr>
          <p:nvPr>
            <p:ph type="body" idx="1"/>
          </p:nvPr>
        </p:nvSpPr>
        <p:spPr>
          <a:xfrm>
            <a:off x="3276600" y="3886200"/>
            <a:ext cx="2362200" cy="6397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GOATS</a:t>
            </a:r>
            <a:endParaRPr lang="en-US" sz="3200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3200400" y="4648200"/>
            <a:ext cx="259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#1  - </a:t>
            </a:r>
            <a:r>
              <a:rPr lang="en-US" dirty="0" smtClean="0"/>
              <a:t>Nubian</a:t>
            </a:r>
            <a:endParaRPr lang="en-US" dirty="0" smtClean="0"/>
          </a:p>
          <a:p>
            <a:r>
              <a:rPr lang="en-US" dirty="0" smtClean="0"/>
              <a:t>#2 – </a:t>
            </a:r>
            <a:r>
              <a:rPr lang="en-US" dirty="0" smtClean="0"/>
              <a:t>Pygmy</a:t>
            </a:r>
            <a:endParaRPr lang="en-US" dirty="0" smtClean="0"/>
          </a:p>
          <a:p>
            <a:r>
              <a:rPr lang="en-US" dirty="0" smtClean="0"/>
              <a:t>#3 - </a:t>
            </a:r>
            <a:r>
              <a:rPr lang="en-US" dirty="0" smtClean="0"/>
              <a:t>Alpine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Swine #1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67400" y="1600200"/>
            <a:ext cx="2743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Berkshire</a:t>
            </a:r>
          </a:p>
          <a:p>
            <a:r>
              <a:rPr lang="en-US" dirty="0" smtClean="0"/>
              <a:t>Chester White</a:t>
            </a:r>
          </a:p>
          <a:p>
            <a:r>
              <a:rPr lang="en-US" dirty="0" err="1" smtClean="0"/>
              <a:t>Duroc</a:t>
            </a:r>
            <a:r>
              <a:rPr lang="en-US" dirty="0" smtClean="0"/>
              <a:t> </a:t>
            </a:r>
          </a:p>
          <a:p>
            <a:r>
              <a:rPr lang="en-US" dirty="0" smtClean="0"/>
              <a:t>Hampshire</a:t>
            </a:r>
          </a:p>
          <a:p>
            <a:r>
              <a:rPr lang="en-US" dirty="0" smtClean="0"/>
              <a:t>Hereford</a:t>
            </a:r>
          </a:p>
          <a:p>
            <a:r>
              <a:rPr lang="en-US" dirty="0" smtClean="0"/>
              <a:t>Landrace</a:t>
            </a:r>
          </a:p>
          <a:p>
            <a:r>
              <a:rPr lang="en-US" dirty="0" err="1" smtClean="0"/>
              <a:t>Pietrain</a:t>
            </a:r>
            <a:endParaRPr lang="en-US" dirty="0" smtClean="0"/>
          </a:p>
          <a:p>
            <a:r>
              <a:rPr lang="en-US" dirty="0" smtClean="0"/>
              <a:t>Poland China </a:t>
            </a:r>
          </a:p>
          <a:p>
            <a:r>
              <a:rPr lang="en-US" dirty="0" smtClean="0"/>
              <a:t>Spot</a:t>
            </a:r>
          </a:p>
          <a:p>
            <a:r>
              <a:rPr lang="en-US" dirty="0" smtClean="0"/>
              <a:t>Tamworth</a:t>
            </a:r>
          </a:p>
          <a:p>
            <a:r>
              <a:rPr lang="en-US" dirty="0" smtClean="0"/>
              <a:t>Yorkshire</a:t>
            </a:r>
            <a:endParaRPr lang="en-US" dirty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338" name="Picture 2" descr="http://www.claytonagri-mktg.com/livestock/photos/swine/POWER%20276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981200"/>
            <a:ext cx="4762500" cy="3571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Swine #2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67400" y="1600200"/>
            <a:ext cx="2743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Berkshire</a:t>
            </a:r>
          </a:p>
          <a:p>
            <a:r>
              <a:rPr lang="en-US" dirty="0" smtClean="0"/>
              <a:t>Chester White</a:t>
            </a:r>
          </a:p>
          <a:p>
            <a:r>
              <a:rPr lang="en-US" dirty="0" err="1" smtClean="0"/>
              <a:t>Duroc</a:t>
            </a:r>
            <a:r>
              <a:rPr lang="en-US" dirty="0" smtClean="0"/>
              <a:t> </a:t>
            </a:r>
          </a:p>
          <a:p>
            <a:r>
              <a:rPr lang="en-US" dirty="0" smtClean="0"/>
              <a:t>Hampshire</a:t>
            </a:r>
          </a:p>
          <a:p>
            <a:r>
              <a:rPr lang="en-US" dirty="0" smtClean="0"/>
              <a:t>Hereford</a:t>
            </a:r>
          </a:p>
          <a:p>
            <a:r>
              <a:rPr lang="en-US" dirty="0" smtClean="0"/>
              <a:t>Landrace</a:t>
            </a:r>
          </a:p>
          <a:p>
            <a:r>
              <a:rPr lang="en-US" dirty="0" err="1" smtClean="0"/>
              <a:t>Pietrain</a:t>
            </a:r>
            <a:endParaRPr lang="en-US" dirty="0" smtClean="0"/>
          </a:p>
          <a:p>
            <a:r>
              <a:rPr lang="en-US" dirty="0" smtClean="0"/>
              <a:t>Poland China </a:t>
            </a:r>
          </a:p>
          <a:p>
            <a:r>
              <a:rPr lang="en-US" dirty="0" smtClean="0"/>
              <a:t>Spot</a:t>
            </a:r>
          </a:p>
          <a:p>
            <a:r>
              <a:rPr lang="en-US" dirty="0" smtClean="0"/>
              <a:t>Tamworth</a:t>
            </a:r>
          </a:p>
          <a:p>
            <a:r>
              <a:rPr lang="en-US" dirty="0" smtClean="0"/>
              <a:t>Yorkshire</a:t>
            </a:r>
            <a:endParaRPr lang="en-US" dirty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314" name="Picture 2" descr="http://www.cpsswine.com/ASBCresults/images/classgil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438400"/>
            <a:ext cx="4286250" cy="2619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Swine #3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67400" y="1600200"/>
            <a:ext cx="2743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Berkshire</a:t>
            </a:r>
          </a:p>
          <a:p>
            <a:r>
              <a:rPr lang="en-US" dirty="0" smtClean="0"/>
              <a:t>Chester White</a:t>
            </a:r>
          </a:p>
          <a:p>
            <a:r>
              <a:rPr lang="en-US" dirty="0" err="1" smtClean="0"/>
              <a:t>Duroc</a:t>
            </a:r>
            <a:r>
              <a:rPr lang="en-US" dirty="0" smtClean="0"/>
              <a:t> </a:t>
            </a:r>
          </a:p>
          <a:p>
            <a:r>
              <a:rPr lang="en-US" dirty="0" smtClean="0"/>
              <a:t>Hampshire</a:t>
            </a:r>
          </a:p>
          <a:p>
            <a:r>
              <a:rPr lang="en-US" dirty="0" smtClean="0"/>
              <a:t>Hereford</a:t>
            </a:r>
          </a:p>
          <a:p>
            <a:r>
              <a:rPr lang="en-US" dirty="0" smtClean="0"/>
              <a:t>Landrace</a:t>
            </a:r>
          </a:p>
          <a:p>
            <a:r>
              <a:rPr lang="en-US" dirty="0" err="1" smtClean="0"/>
              <a:t>Pietrain</a:t>
            </a:r>
            <a:endParaRPr lang="en-US" dirty="0" smtClean="0"/>
          </a:p>
          <a:p>
            <a:r>
              <a:rPr lang="en-US" dirty="0" smtClean="0"/>
              <a:t>Poland China </a:t>
            </a:r>
          </a:p>
          <a:p>
            <a:r>
              <a:rPr lang="en-US" dirty="0" smtClean="0"/>
              <a:t>Spot</a:t>
            </a:r>
          </a:p>
          <a:p>
            <a:r>
              <a:rPr lang="en-US" dirty="0" smtClean="0"/>
              <a:t>Tamworth</a:t>
            </a:r>
          </a:p>
          <a:p>
            <a:r>
              <a:rPr lang="en-US" dirty="0" smtClean="0"/>
              <a:t>Yorkshire</a:t>
            </a:r>
            <a:endParaRPr lang="en-US" dirty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292" name="Picture 4" descr="http://lowdermilkshowpigs.com/wp-content/gallery/winners-2009/2009winchampspotbarrowmontgomer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209800"/>
            <a:ext cx="4434655" cy="2914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Beef Cattle #1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400800" y="838200"/>
            <a:ext cx="27432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Angus</a:t>
            </a:r>
          </a:p>
          <a:p>
            <a:r>
              <a:rPr lang="en-US" dirty="0" smtClean="0"/>
              <a:t>Brahman </a:t>
            </a:r>
          </a:p>
          <a:p>
            <a:r>
              <a:rPr lang="en-US" dirty="0" err="1" smtClean="0"/>
              <a:t>Brangus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Charolais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Chianina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Gelbvieh</a:t>
            </a:r>
            <a:r>
              <a:rPr lang="en-US" dirty="0" smtClean="0"/>
              <a:t> </a:t>
            </a:r>
          </a:p>
          <a:p>
            <a:r>
              <a:rPr lang="en-US" dirty="0" smtClean="0"/>
              <a:t>Hereford </a:t>
            </a:r>
          </a:p>
          <a:p>
            <a:r>
              <a:rPr lang="en-US" dirty="0" err="1" smtClean="0"/>
              <a:t>Limousin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Longhorn</a:t>
            </a:r>
            <a:endParaRPr lang="en-US" dirty="0" smtClean="0"/>
          </a:p>
          <a:p>
            <a:r>
              <a:rPr lang="en-US" dirty="0" smtClean="0"/>
              <a:t>Maine Anjou </a:t>
            </a:r>
          </a:p>
          <a:p>
            <a:r>
              <a:rPr lang="en-US" dirty="0" smtClean="0"/>
              <a:t>Polled Hereford </a:t>
            </a:r>
          </a:p>
          <a:p>
            <a:r>
              <a:rPr lang="en-US" dirty="0" smtClean="0"/>
              <a:t>Red Angus</a:t>
            </a:r>
          </a:p>
          <a:p>
            <a:r>
              <a:rPr lang="en-US" dirty="0" smtClean="0"/>
              <a:t>Red Poll </a:t>
            </a:r>
          </a:p>
          <a:p>
            <a:r>
              <a:rPr lang="en-US" dirty="0" smtClean="0"/>
              <a:t>Santa </a:t>
            </a:r>
            <a:r>
              <a:rPr lang="en-US" dirty="0" err="1" smtClean="0"/>
              <a:t>Gertrudis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Shorthorn </a:t>
            </a:r>
          </a:p>
          <a:p>
            <a:r>
              <a:rPr lang="en-US" dirty="0" smtClean="0"/>
              <a:t>Simmental </a:t>
            </a:r>
            <a:endParaRPr lang="en-US" dirty="0" smtClean="0"/>
          </a:p>
          <a:p>
            <a:r>
              <a:rPr lang="en-US" dirty="0" err="1" smtClean="0"/>
              <a:t>Tarentaise</a:t>
            </a:r>
            <a:endParaRPr lang="en-US" dirty="0" smtClean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66" name="Picture 2" descr="BHR Draco SA 628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752600"/>
            <a:ext cx="5511592" cy="3867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Beef Cattle #2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324600" y="762000"/>
            <a:ext cx="27432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Angus</a:t>
            </a:r>
          </a:p>
          <a:p>
            <a:r>
              <a:rPr lang="en-US" dirty="0" smtClean="0"/>
              <a:t>Brahman </a:t>
            </a:r>
          </a:p>
          <a:p>
            <a:r>
              <a:rPr lang="en-US" dirty="0" err="1" smtClean="0"/>
              <a:t>Brangus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Charolais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Chianina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Gelbvieh</a:t>
            </a:r>
            <a:r>
              <a:rPr lang="en-US" dirty="0" smtClean="0"/>
              <a:t> </a:t>
            </a:r>
          </a:p>
          <a:p>
            <a:r>
              <a:rPr lang="en-US" dirty="0" smtClean="0"/>
              <a:t>Hereford </a:t>
            </a:r>
          </a:p>
          <a:p>
            <a:r>
              <a:rPr lang="en-US" dirty="0" err="1" smtClean="0"/>
              <a:t>Limousin</a:t>
            </a:r>
            <a:r>
              <a:rPr lang="en-US" dirty="0" smtClean="0"/>
              <a:t> </a:t>
            </a:r>
          </a:p>
          <a:p>
            <a:r>
              <a:rPr lang="en-US" dirty="0" smtClean="0"/>
              <a:t>Longhorn</a:t>
            </a:r>
          </a:p>
          <a:p>
            <a:r>
              <a:rPr lang="en-US" dirty="0" smtClean="0"/>
              <a:t>Maine Anjou </a:t>
            </a:r>
          </a:p>
          <a:p>
            <a:r>
              <a:rPr lang="en-US" dirty="0" smtClean="0"/>
              <a:t>Polled Hereford </a:t>
            </a:r>
          </a:p>
          <a:p>
            <a:r>
              <a:rPr lang="en-US" dirty="0" smtClean="0"/>
              <a:t>Red Angus</a:t>
            </a:r>
          </a:p>
          <a:p>
            <a:r>
              <a:rPr lang="en-US" dirty="0" smtClean="0"/>
              <a:t>Red Poll </a:t>
            </a:r>
          </a:p>
          <a:p>
            <a:r>
              <a:rPr lang="en-US" dirty="0" smtClean="0"/>
              <a:t>Santa </a:t>
            </a:r>
            <a:r>
              <a:rPr lang="en-US" dirty="0" err="1" smtClean="0"/>
              <a:t>Gertrudis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Shorthorn </a:t>
            </a:r>
          </a:p>
          <a:p>
            <a:r>
              <a:rPr lang="en-US" dirty="0" smtClean="0"/>
              <a:t>Simmental </a:t>
            </a:r>
          </a:p>
          <a:p>
            <a:r>
              <a:rPr lang="en-US" dirty="0" err="1" smtClean="0"/>
              <a:t>Tarentaise</a:t>
            </a:r>
            <a:endParaRPr lang="en-US" dirty="0" smtClean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4" name="Picture 4" descr="http://informedfarmers.com/wp-content/uploads/2011/08/Charola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133600"/>
            <a:ext cx="5527215" cy="33242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Beef Cattle #3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324600" y="914400"/>
            <a:ext cx="27432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Angus</a:t>
            </a:r>
          </a:p>
          <a:p>
            <a:r>
              <a:rPr lang="en-US" dirty="0" smtClean="0"/>
              <a:t>Brahman </a:t>
            </a:r>
          </a:p>
          <a:p>
            <a:r>
              <a:rPr lang="en-US" dirty="0" err="1" smtClean="0"/>
              <a:t>Brangus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Charolais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Chianina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Gelbvieh</a:t>
            </a:r>
            <a:r>
              <a:rPr lang="en-US" dirty="0" smtClean="0"/>
              <a:t> </a:t>
            </a:r>
          </a:p>
          <a:p>
            <a:r>
              <a:rPr lang="en-US" dirty="0" smtClean="0"/>
              <a:t>Hereford </a:t>
            </a:r>
          </a:p>
          <a:p>
            <a:r>
              <a:rPr lang="en-US" dirty="0" err="1" smtClean="0"/>
              <a:t>Limousin</a:t>
            </a:r>
            <a:r>
              <a:rPr lang="en-US" dirty="0" smtClean="0"/>
              <a:t> </a:t>
            </a:r>
          </a:p>
          <a:p>
            <a:r>
              <a:rPr lang="en-US" dirty="0" smtClean="0"/>
              <a:t>Longhorn</a:t>
            </a:r>
          </a:p>
          <a:p>
            <a:r>
              <a:rPr lang="en-US" dirty="0" smtClean="0"/>
              <a:t>Maine Anjou </a:t>
            </a:r>
          </a:p>
          <a:p>
            <a:r>
              <a:rPr lang="en-US" dirty="0" smtClean="0"/>
              <a:t>Polled Hereford </a:t>
            </a:r>
          </a:p>
          <a:p>
            <a:r>
              <a:rPr lang="en-US" dirty="0" smtClean="0"/>
              <a:t>Red Angus</a:t>
            </a:r>
          </a:p>
          <a:p>
            <a:r>
              <a:rPr lang="en-US" dirty="0" smtClean="0"/>
              <a:t>Red Poll </a:t>
            </a:r>
          </a:p>
          <a:p>
            <a:r>
              <a:rPr lang="en-US" dirty="0" smtClean="0"/>
              <a:t>Santa </a:t>
            </a:r>
            <a:r>
              <a:rPr lang="en-US" dirty="0" err="1" smtClean="0"/>
              <a:t>Gertrudis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Shorthorn </a:t>
            </a:r>
          </a:p>
          <a:p>
            <a:r>
              <a:rPr lang="en-US" dirty="0" smtClean="0"/>
              <a:t>Simmental </a:t>
            </a:r>
          </a:p>
          <a:p>
            <a:r>
              <a:rPr lang="en-US" dirty="0" err="1" smtClean="0"/>
              <a:t>Tarentaise</a:t>
            </a:r>
            <a:endParaRPr lang="en-US" dirty="0" smtClean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220" name="Picture 4" descr="http://1.bp.blogspot.com/-otNzIzXGE7M/TqKi8yk0XMI/AAAAAAAACLw/C_5cKgT1bjk/s1600/Brang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752600"/>
            <a:ext cx="5641731" cy="37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Sheep #1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67400" y="762000"/>
            <a:ext cx="27432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Cheviot </a:t>
            </a:r>
          </a:p>
          <a:p>
            <a:r>
              <a:rPr lang="en-US" dirty="0" smtClean="0"/>
              <a:t>Columbia </a:t>
            </a:r>
          </a:p>
          <a:p>
            <a:r>
              <a:rPr lang="en-US" dirty="0" err="1" smtClean="0"/>
              <a:t>Corriedale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Dorper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Dorset </a:t>
            </a:r>
          </a:p>
          <a:p>
            <a:r>
              <a:rPr lang="en-US" dirty="0" err="1" smtClean="0"/>
              <a:t>Finnsheep</a:t>
            </a:r>
            <a:r>
              <a:rPr lang="en-US" dirty="0" smtClean="0"/>
              <a:t> </a:t>
            </a:r>
          </a:p>
          <a:p>
            <a:r>
              <a:rPr lang="en-US" dirty="0" smtClean="0"/>
              <a:t>Hampshire </a:t>
            </a:r>
          </a:p>
          <a:p>
            <a:r>
              <a:rPr lang="en-US" dirty="0" smtClean="0"/>
              <a:t>Katahdin</a:t>
            </a:r>
          </a:p>
          <a:p>
            <a:r>
              <a:rPr lang="en-US" dirty="0" smtClean="0"/>
              <a:t>Merino </a:t>
            </a:r>
          </a:p>
          <a:p>
            <a:r>
              <a:rPr lang="en-US" dirty="0" err="1" smtClean="0"/>
              <a:t>Montadale</a:t>
            </a:r>
            <a:r>
              <a:rPr lang="en-US" dirty="0" smtClean="0"/>
              <a:t> </a:t>
            </a:r>
          </a:p>
          <a:p>
            <a:r>
              <a:rPr lang="en-US" dirty="0" smtClean="0"/>
              <a:t>Oxford </a:t>
            </a:r>
          </a:p>
          <a:p>
            <a:r>
              <a:rPr lang="en-US" dirty="0" smtClean="0"/>
              <a:t>Polled Dorset</a:t>
            </a:r>
          </a:p>
          <a:p>
            <a:r>
              <a:rPr lang="en-US" dirty="0" err="1" smtClean="0"/>
              <a:t>Rambouillet</a:t>
            </a:r>
            <a:r>
              <a:rPr lang="en-US" dirty="0" smtClean="0"/>
              <a:t> </a:t>
            </a:r>
          </a:p>
          <a:p>
            <a:r>
              <a:rPr lang="en-US" dirty="0" smtClean="0"/>
              <a:t>Romney</a:t>
            </a:r>
          </a:p>
          <a:p>
            <a:r>
              <a:rPr lang="en-US" dirty="0" smtClean="0"/>
              <a:t>Southdown </a:t>
            </a:r>
          </a:p>
          <a:p>
            <a:r>
              <a:rPr lang="en-US" dirty="0" smtClean="0"/>
              <a:t>Suffolk </a:t>
            </a:r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194" name="Picture 2" descr="http://www.ansi.okstate.edu/breeds/sheep/hampshire/hamp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828800"/>
            <a:ext cx="4560794" cy="3876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Sheep #2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67400" y="609600"/>
            <a:ext cx="2743200" cy="6019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Cheviot </a:t>
            </a:r>
          </a:p>
          <a:p>
            <a:r>
              <a:rPr lang="en-US" dirty="0" smtClean="0"/>
              <a:t>Columbia </a:t>
            </a:r>
          </a:p>
          <a:p>
            <a:r>
              <a:rPr lang="en-US" dirty="0" err="1" smtClean="0"/>
              <a:t>Corriedale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Dorper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Dorset </a:t>
            </a:r>
          </a:p>
          <a:p>
            <a:r>
              <a:rPr lang="en-US" dirty="0" err="1" smtClean="0"/>
              <a:t>Finnsheep</a:t>
            </a:r>
            <a:r>
              <a:rPr lang="en-US" dirty="0" smtClean="0"/>
              <a:t> </a:t>
            </a:r>
          </a:p>
          <a:p>
            <a:r>
              <a:rPr lang="en-US" dirty="0" smtClean="0"/>
              <a:t>Hampshire </a:t>
            </a:r>
          </a:p>
          <a:p>
            <a:r>
              <a:rPr lang="en-US" dirty="0" smtClean="0"/>
              <a:t>Katahdin</a:t>
            </a:r>
          </a:p>
          <a:p>
            <a:r>
              <a:rPr lang="en-US" dirty="0" smtClean="0"/>
              <a:t>Merino </a:t>
            </a:r>
          </a:p>
          <a:p>
            <a:r>
              <a:rPr lang="en-US" dirty="0" err="1" smtClean="0"/>
              <a:t>Montadale</a:t>
            </a:r>
            <a:r>
              <a:rPr lang="en-US" dirty="0" smtClean="0"/>
              <a:t> </a:t>
            </a:r>
          </a:p>
          <a:p>
            <a:r>
              <a:rPr lang="en-US" dirty="0" smtClean="0"/>
              <a:t>Oxford </a:t>
            </a:r>
          </a:p>
          <a:p>
            <a:r>
              <a:rPr lang="en-US" dirty="0" smtClean="0"/>
              <a:t>Polled Dorset</a:t>
            </a:r>
          </a:p>
          <a:p>
            <a:r>
              <a:rPr lang="en-US" dirty="0" err="1" smtClean="0"/>
              <a:t>Rambouillet</a:t>
            </a:r>
            <a:r>
              <a:rPr lang="en-US" dirty="0" smtClean="0"/>
              <a:t> </a:t>
            </a:r>
          </a:p>
          <a:p>
            <a:r>
              <a:rPr lang="en-US" dirty="0" smtClean="0"/>
              <a:t>Romney</a:t>
            </a:r>
          </a:p>
          <a:p>
            <a:r>
              <a:rPr lang="en-US" dirty="0" smtClean="0"/>
              <a:t>Southdown </a:t>
            </a:r>
          </a:p>
          <a:p>
            <a:r>
              <a:rPr lang="en-US" dirty="0" smtClean="0"/>
              <a:t>Suffolk </a:t>
            </a:r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0" name="Picture 2" descr="http://www.ansi.okstate.edu/breeds/sheep/mediumwoolmerino/medme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575" y="1981200"/>
            <a:ext cx="4845325" cy="3343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300</Words>
  <Application>Microsoft Office PowerPoint</Application>
  <PresentationFormat>On-screen Show (4:3)</PresentationFormat>
  <Paragraphs>203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Livestock Skillathon</vt:lpstr>
      <vt:lpstr>Swine #1</vt:lpstr>
      <vt:lpstr>Swine #2</vt:lpstr>
      <vt:lpstr>Swine #3</vt:lpstr>
      <vt:lpstr>Beef Cattle #1</vt:lpstr>
      <vt:lpstr>Beef Cattle #2</vt:lpstr>
      <vt:lpstr>Beef Cattle #3</vt:lpstr>
      <vt:lpstr>Sheep #1</vt:lpstr>
      <vt:lpstr>Sheep #2</vt:lpstr>
      <vt:lpstr>Sheep #3</vt:lpstr>
      <vt:lpstr>Goat #1</vt:lpstr>
      <vt:lpstr>Goat #2</vt:lpstr>
      <vt:lpstr>Goat #3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25</cp:revision>
  <dcterms:created xsi:type="dcterms:W3CDTF">2013-02-10T03:29:15Z</dcterms:created>
  <dcterms:modified xsi:type="dcterms:W3CDTF">2013-02-21T20:44:13Z</dcterms:modified>
</cp:coreProperties>
</file>