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33AE-E242-4318-B1A7-2465B32EFF84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17138-A14B-4B25-B080-1C3A7B97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Cheviot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17138-A14B-4B25-B080-1C3A7B97FC8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F75B-AC1B-46A4-8965-25FF93C932AE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twistcollective.com/collection/index.php/component/content/article/35-features/872-the-fifty-mile-fiber-die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arebreeds.co.nz/nubian.htm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psswine.com/chester/chesterwhites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spot+pig+pictures&amp;source=images&amp;cd=&amp;cad=rja&amp;docid=E1Gc8T-4MIaBnM&amp;tbnid=y2DXWoGw1LdIPM:&amp;ved=0CAUQjRw&amp;url=http%3A%2F%2Flowdermilkshowpigs.com%2Fwinners%2F&amp;ei=XoAmUeWnDMSi2AWexYDwCw&amp;bvm=bv.42661473,d.aWM&amp;psig=AFQjCNFFs98DanitzyLCPhW4ddmaG1RI3A&amp;ust=1361564104259675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oromucoranch.com/resources/simmental/bhr_draco_sa_628n_small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Breed Identification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Sheep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1371600"/>
            <a:ext cx="2743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Cheviot </a:t>
            </a:r>
          </a:p>
          <a:p>
            <a:r>
              <a:rPr lang="en-US" dirty="0" smtClean="0"/>
              <a:t>Columbia </a:t>
            </a:r>
          </a:p>
          <a:p>
            <a:r>
              <a:rPr lang="en-US" dirty="0" err="1" smtClean="0"/>
              <a:t>Corriedale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Dorper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Dorset </a:t>
            </a:r>
          </a:p>
          <a:p>
            <a:r>
              <a:rPr lang="en-US" dirty="0" err="1" smtClean="0"/>
              <a:t>Finnsheep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 </a:t>
            </a:r>
          </a:p>
          <a:p>
            <a:r>
              <a:rPr lang="en-US" dirty="0" smtClean="0"/>
              <a:t>Merino </a:t>
            </a:r>
          </a:p>
          <a:p>
            <a:r>
              <a:rPr lang="en-US" dirty="0" err="1" smtClean="0"/>
              <a:t>Montadale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Oxford </a:t>
            </a:r>
          </a:p>
          <a:p>
            <a:r>
              <a:rPr lang="en-US" dirty="0" err="1" smtClean="0"/>
              <a:t>Rambouillet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Romney</a:t>
            </a:r>
          </a:p>
          <a:p>
            <a:r>
              <a:rPr lang="en-US" dirty="0" smtClean="0"/>
              <a:t>Southdown </a:t>
            </a:r>
          </a:p>
          <a:p>
            <a:r>
              <a:rPr lang="en-US" dirty="0" smtClean="0"/>
              <a:t>Suffolk </a:t>
            </a:r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www.twistcollective.com/collection/feature_images/spsu_11/50mile_columbia_shee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4727458" cy="353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Goat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838200"/>
            <a:ext cx="27432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Alpine </a:t>
            </a:r>
          </a:p>
          <a:p>
            <a:r>
              <a:rPr lang="en-US" dirty="0" smtClean="0"/>
              <a:t>American Cashmere</a:t>
            </a:r>
          </a:p>
          <a:p>
            <a:r>
              <a:rPr lang="en-US" dirty="0" smtClean="0"/>
              <a:t>Angora</a:t>
            </a:r>
          </a:p>
          <a:p>
            <a:r>
              <a:rPr lang="en-US" dirty="0" smtClean="0"/>
              <a:t>Boer</a:t>
            </a:r>
          </a:p>
          <a:p>
            <a:r>
              <a:rPr lang="en-US" dirty="0" err="1" smtClean="0"/>
              <a:t>Kiko</a:t>
            </a:r>
            <a:endParaRPr lang="en-US" dirty="0" smtClean="0"/>
          </a:p>
          <a:p>
            <a:r>
              <a:rPr lang="en-US" dirty="0" err="1" smtClean="0"/>
              <a:t>Lamancha</a:t>
            </a:r>
            <a:endParaRPr lang="en-US" dirty="0" smtClean="0"/>
          </a:p>
          <a:p>
            <a:r>
              <a:rPr lang="en-US" dirty="0" smtClean="0"/>
              <a:t>Nubian</a:t>
            </a:r>
          </a:p>
          <a:p>
            <a:r>
              <a:rPr lang="en-US" dirty="0" err="1" smtClean="0"/>
              <a:t>Oberhasli</a:t>
            </a:r>
            <a:endParaRPr lang="en-US" dirty="0" smtClean="0"/>
          </a:p>
          <a:p>
            <a:r>
              <a:rPr lang="en-US" dirty="0" smtClean="0"/>
              <a:t>Pygmy</a:t>
            </a:r>
          </a:p>
          <a:p>
            <a:r>
              <a:rPr lang="en-US" dirty="0" err="1" smtClean="0"/>
              <a:t>Saanen</a:t>
            </a:r>
            <a:endParaRPr lang="en-US" dirty="0" smtClean="0"/>
          </a:p>
          <a:p>
            <a:r>
              <a:rPr lang="en-US" dirty="0" smtClean="0"/>
              <a:t>Spanish</a:t>
            </a:r>
          </a:p>
          <a:p>
            <a:r>
              <a:rPr lang="en-US" dirty="0" err="1" smtClean="0"/>
              <a:t>Tenessee</a:t>
            </a:r>
            <a:r>
              <a:rPr lang="en-US" dirty="0" smtClean="0"/>
              <a:t> Fainting</a:t>
            </a:r>
          </a:p>
          <a:p>
            <a:r>
              <a:rPr lang="en-US" dirty="0" err="1" smtClean="0"/>
              <a:t>Toggenburg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www.rarebreeds.co.nz/nubian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37" y="1676400"/>
            <a:ext cx="4801063" cy="39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Goat #2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914400"/>
            <a:ext cx="27432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Alpine </a:t>
            </a:r>
          </a:p>
          <a:p>
            <a:r>
              <a:rPr lang="en-US" dirty="0" smtClean="0"/>
              <a:t>American Cashmere</a:t>
            </a:r>
          </a:p>
          <a:p>
            <a:r>
              <a:rPr lang="en-US" dirty="0" smtClean="0"/>
              <a:t>Angora</a:t>
            </a:r>
          </a:p>
          <a:p>
            <a:r>
              <a:rPr lang="en-US" dirty="0" smtClean="0"/>
              <a:t>Boer</a:t>
            </a:r>
          </a:p>
          <a:p>
            <a:r>
              <a:rPr lang="en-US" dirty="0" err="1" smtClean="0"/>
              <a:t>Kiko</a:t>
            </a:r>
            <a:endParaRPr lang="en-US" dirty="0" smtClean="0"/>
          </a:p>
          <a:p>
            <a:r>
              <a:rPr lang="en-US" dirty="0" err="1" smtClean="0"/>
              <a:t>Lamancha</a:t>
            </a:r>
            <a:endParaRPr lang="en-US" dirty="0" smtClean="0"/>
          </a:p>
          <a:p>
            <a:r>
              <a:rPr lang="en-US" dirty="0" smtClean="0"/>
              <a:t>Nubian</a:t>
            </a:r>
          </a:p>
          <a:p>
            <a:r>
              <a:rPr lang="en-US" dirty="0" err="1" smtClean="0"/>
              <a:t>Oberhasli</a:t>
            </a:r>
            <a:endParaRPr lang="en-US" dirty="0" smtClean="0"/>
          </a:p>
          <a:p>
            <a:r>
              <a:rPr lang="en-US" dirty="0" smtClean="0"/>
              <a:t>Pygmy</a:t>
            </a:r>
          </a:p>
          <a:p>
            <a:r>
              <a:rPr lang="en-US" dirty="0" err="1" smtClean="0"/>
              <a:t>Saanen</a:t>
            </a:r>
            <a:endParaRPr lang="en-US" dirty="0" smtClean="0"/>
          </a:p>
          <a:p>
            <a:r>
              <a:rPr lang="en-US" dirty="0" smtClean="0"/>
              <a:t>Spanish</a:t>
            </a:r>
          </a:p>
          <a:p>
            <a:r>
              <a:rPr lang="en-US" dirty="0" err="1" smtClean="0"/>
              <a:t>Tenessee</a:t>
            </a:r>
            <a:r>
              <a:rPr lang="en-US" dirty="0" smtClean="0"/>
              <a:t> Fainting</a:t>
            </a:r>
          </a:p>
          <a:p>
            <a:r>
              <a:rPr lang="en-US" dirty="0" err="1" smtClean="0"/>
              <a:t>Toggenburg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://www.minidonkeys.com/images/010515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46577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Goat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838200"/>
            <a:ext cx="27432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Alpine </a:t>
            </a:r>
          </a:p>
          <a:p>
            <a:r>
              <a:rPr lang="en-US" dirty="0" smtClean="0"/>
              <a:t>American Cashmere</a:t>
            </a:r>
          </a:p>
          <a:p>
            <a:r>
              <a:rPr lang="en-US" dirty="0" smtClean="0"/>
              <a:t>Angora</a:t>
            </a:r>
          </a:p>
          <a:p>
            <a:r>
              <a:rPr lang="en-US" dirty="0" smtClean="0"/>
              <a:t>Boer</a:t>
            </a:r>
          </a:p>
          <a:p>
            <a:r>
              <a:rPr lang="en-US" dirty="0" err="1" smtClean="0"/>
              <a:t>Kiko</a:t>
            </a:r>
            <a:endParaRPr lang="en-US" dirty="0" smtClean="0"/>
          </a:p>
          <a:p>
            <a:r>
              <a:rPr lang="en-US" dirty="0" err="1" smtClean="0"/>
              <a:t>Lamancha</a:t>
            </a:r>
            <a:endParaRPr lang="en-US" dirty="0" smtClean="0"/>
          </a:p>
          <a:p>
            <a:r>
              <a:rPr lang="en-US" dirty="0" smtClean="0"/>
              <a:t>Nubian</a:t>
            </a:r>
          </a:p>
          <a:p>
            <a:r>
              <a:rPr lang="en-US" dirty="0" err="1" smtClean="0"/>
              <a:t>Oberhasli</a:t>
            </a:r>
            <a:endParaRPr lang="en-US" dirty="0" smtClean="0"/>
          </a:p>
          <a:p>
            <a:r>
              <a:rPr lang="en-US" dirty="0" smtClean="0"/>
              <a:t>Pygmy</a:t>
            </a:r>
          </a:p>
          <a:p>
            <a:r>
              <a:rPr lang="en-US" dirty="0" err="1" smtClean="0"/>
              <a:t>Saanen</a:t>
            </a:r>
            <a:endParaRPr lang="en-US" dirty="0" smtClean="0"/>
          </a:p>
          <a:p>
            <a:r>
              <a:rPr lang="en-US" dirty="0" smtClean="0"/>
              <a:t>Spanish</a:t>
            </a:r>
          </a:p>
          <a:p>
            <a:r>
              <a:rPr lang="en-US" dirty="0" err="1" smtClean="0"/>
              <a:t>Tenessee</a:t>
            </a:r>
            <a:r>
              <a:rPr lang="en-US" dirty="0" smtClean="0"/>
              <a:t> Fainting</a:t>
            </a:r>
          </a:p>
          <a:p>
            <a:r>
              <a:rPr lang="en-US" dirty="0" err="1" smtClean="0"/>
              <a:t>Toggenburg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paulson-ranch.com/Farm_60.jpg"/>
          <p:cNvPicPr>
            <a:picLocks noChangeAspect="1" noChangeArrowheads="1"/>
          </p:cNvPicPr>
          <p:nvPr/>
        </p:nvPicPr>
        <p:blipFill>
          <a:blip r:embed="rId2" cstate="print"/>
          <a:srcRect t="16007" r="30170" b="5958"/>
          <a:stretch>
            <a:fillRect/>
          </a:stretch>
        </p:blipFill>
        <p:spPr bwMode="auto">
          <a:xfrm>
            <a:off x="1143000" y="1676400"/>
            <a:ext cx="4419600" cy="3917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590800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#1  - </a:t>
            </a:r>
            <a:r>
              <a:rPr lang="en-US" dirty="0" smtClean="0"/>
              <a:t>Hampshire</a:t>
            </a:r>
            <a:endParaRPr lang="en-US" dirty="0" smtClean="0"/>
          </a:p>
          <a:p>
            <a:r>
              <a:rPr lang="en-US" dirty="0" smtClean="0"/>
              <a:t>#2 – </a:t>
            </a:r>
            <a:r>
              <a:rPr lang="en-US" dirty="0" smtClean="0"/>
              <a:t>Chester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</a:t>
            </a:r>
            <a:r>
              <a:rPr lang="en-US" dirty="0" smtClean="0"/>
              <a:t>White</a:t>
            </a:r>
            <a:endParaRPr lang="en-US" dirty="0" smtClean="0"/>
          </a:p>
          <a:p>
            <a:r>
              <a:rPr lang="en-US" dirty="0" smtClean="0"/>
              <a:t>#3 - </a:t>
            </a:r>
            <a:r>
              <a:rPr lang="en-US" dirty="0" smtClean="0"/>
              <a:t>Spot</a:t>
            </a:r>
            <a:endParaRPr lang="en-US" dirty="0" smtClean="0"/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6764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SWINE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81400" y="1447800"/>
            <a:ext cx="23622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BEEF CATTLE</a:t>
            </a:r>
            <a:endParaRPr lang="en-US" sz="320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idx="1"/>
          </p:nvPr>
        </p:nvSpPr>
        <p:spPr>
          <a:xfrm>
            <a:off x="6781800" y="1447800"/>
            <a:ext cx="16764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SHEEP</a:t>
            </a:r>
            <a:endParaRPr lang="en-US" sz="32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2590800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#1  - </a:t>
            </a:r>
            <a:r>
              <a:rPr lang="en-US" dirty="0" smtClean="0"/>
              <a:t>Hampshire</a:t>
            </a:r>
            <a:endParaRPr lang="en-US" dirty="0" smtClean="0"/>
          </a:p>
          <a:p>
            <a:r>
              <a:rPr lang="en-US" dirty="0" smtClean="0"/>
              <a:t>#2 – </a:t>
            </a:r>
            <a:r>
              <a:rPr lang="en-US" dirty="0" smtClean="0"/>
              <a:t>Merino</a:t>
            </a:r>
            <a:endParaRPr lang="en-US" dirty="0" smtClean="0"/>
          </a:p>
          <a:p>
            <a:r>
              <a:rPr lang="en-US" dirty="0" smtClean="0"/>
              <a:t>#3 - </a:t>
            </a:r>
            <a:r>
              <a:rPr lang="en-US" dirty="0" smtClean="0"/>
              <a:t>Columbia</a:t>
            </a:r>
            <a:endParaRPr lang="en-US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2209800"/>
            <a:ext cx="259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#1  - </a:t>
            </a:r>
            <a:r>
              <a:rPr lang="en-US" dirty="0" smtClean="0"/>
              <a:t>Simmental</a:t>
            </a:r>
            <a:endParaRPr lang="en-US" dirty="0" smtClean="0"/>
          </a:p>
          <a:p>
            <a:r>
              <a:rPr lang="en-US" dirty="0" smtClean="0"/>
              <a:t>#2 – </a:t>
            </a:r>
            <a:r>
              <a:rPr lang="en-US" dirty="0" err="1" smtClean="0"/>
              <a:t>Charolais</a:t>
            </a:r>
            <a:endParaRPr lang="en-US" dirty="0" smtClean="0"/>
          </a:p>
          <a:p>
            <a:r>
              <a:rPr lang="en-US" dirty="0" smtClean="0"/>
              <a:t>#3 - </a:t>
            </a:r>
            <a:r>
              <a:rPr lang="en-US" dirty="0" err="1" smtClean="0"/>
              <a:t>Brangus</a:t>
            </a:r>
            <a:endParaRPr lang="en-US" dirty="0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3276600" y="3886200"/>
            <a:ext cx="23622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GOATS</a:t>
            </a:r>
            <a:endParaRPr lang="en-US" sz="3200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4648200"/>
            <a:ext cx="259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#1  - </a:t>
            </a:r>
            <a:r>
              <a:rPr lang="en-US" dirty="0" smtClean="0"/>
              <a:t>Nubian</a:t>
            </a:r>
            <a:endParaRPr lang="en-US" dirty="0" smtClean="0"/>
          </a:p>
          <a:p>
            <a:r>
              <a:rPr lang="en-US" dirty="0" smtClean="0"/>
              <a:t>#2 – </a:t>
            </a:r>
            <a:r>
              <a:rPr lang="en-US" dirty="0" smtClean="0"/>
              <a:t>Pygmy</a:t>
            </a:r>
            <a:endParaRPr lang="en-US" dirty="0" smtClean="0"/>
          </a:p>
          <a:p>
            <a:r>
              <a:rPr lang="en-US" dirty="0" smtClean="0"/>
              <a:t>#3 - </a:t>
            </a:r>
            <a:r>
              <a:rPr lang="en-US" dirty="0" smtClean="0"/>
              <a:t>Alpine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Berkshire</a:t>
            </a:r>
          </a:p>
          <a:p>
            <a:r>
              <a:rPr lang="en-US" dirty="0" smtClean="0"/>
              <a:t>Chester White</a:t>
            </a:r>
          </a:p>
          <a:p>
            <a:r>
              <a:rPr lang="en-US" dirty="0" err="1" smtClean="0"/>
              <a:t>Duroc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</a:t>
            </a:r>
          </a:p>
          <a:p>
            <a:r>
              <a:rPr lang="en-US" dirty="0" smtClean="0"/>
              <a:t>Hereford</a:t>
            </a:r>
          </a:p>
          <a:p>
            <a:r>
              <a:rPr lang="en-US" dirty="0" smtClean="0"/>
              <a:t>Landrace</a:t>
            </a:r>
          </a:p>
          <a:p>
            <a:r>
              <a:rPr lang="en-US" dirty="0" err="1" smtClean="0"/>
              <a:t>Pietrain</a:t>
            </a:r>
            <a:endParaRPr lang="en-US" dirty="0" smtClean="0"/>
          </a:p>
          <a:p>
            <a:r>
              <a:rPr lang="en-US" dirty="0" smtClean="0"/>
              <a:t>Poland China </a:t>
            </a:r>
          </a:p>
          <a:p>
            <a:r>
              <a:rPr lang="en-US" dirty="0" smtClean="0"/>
              <a:t>Spot</a:t>
            </a:r>
          </a:p>
          <a:p>
            <a:r>
              <a:rPr lang="en-US" dirty="0" smtClean="0"/>
              <a:t>Tamworth</a:t>
            </a:r>
          </a:p>
          <a:p>
            <a:r>
              <a:rPr lang="en-US" dirty="0" smtClean="0"/>
              <a:t>Yorkshire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8" name="Picture 2" descr="http://www.claytonagri-mktg.com/livestock/photos/swine/POWER%202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#2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Berkshire</a:t>
            </a:r>
          </a:p>
          <a:p>
            <a:r>
              <a:rPr lang="en-US" dirty="0" smtClean="0"/>
              <a:t>Chester White</a:t>
            </a:r>
          </a:p>
          <a:p>
            <a:r>
              <a:rPr lang="en-US" dirty="0" err="1" smtClean="0"/>
              <a:t>Duroc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</a:t>
            </a:r>
          </a:p>
          <a:p>
            <a:r>
              <a:rPr lang="en-US" dirty="0" smtClean="0"/>
              <a:t>Hereford</a:t>
            </a:r>
          </a:p>
          <a:p>
            <a:r>
              <a:rPr lang="en-US" dirty="0" smtClean="0"/>
              <a:t>Landrace</a:t>
            </a:r>
          </a:p>
          <a:p>
            <a:r>
              <a:rPr lang="en-US" dirty="0" err="1" smtClean="0"/>
              <a:t>Pietrain</a:t>
            </a:r>
            <a:endParaRPr lang="en-US" dirty="0" smtClean="0"/>
          </a:p>
          <a:p>
            <a:r>
              <a:rPr lang="en-US" dirty="0" smtClean="0"/>
              <a:t>Poland China </a:t>
            </a:r>
          </a:p>
          <a:p>
            <a:r>
              <a:rPr lang="en-US" dirty="0" smtClean="0"/>
              <a:t>Spot</a:t>
            </a:r>
          </a:p>
          <a:p>
            <a:r>
              <a:rPr lang="en-US" dirty="0" smtClean="0"/>
              <a:t>Tamworth</a:t>
            </a:r>
          </a:p>
          <a:p>
            <a:r>
              <a:rPr lang="en-US" dirty="0" smtClean="0"/>
              <a:t>Yorkshire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4" name="Picture 2" descr="http://www.cpsswine.com/ASBCresults/images/classgi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438400"/>
            <a:ext cx="428625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Berkshire</a:t>
            </a:r>
          </a:p>
          <a:p>
            <a:r>
              <a:rPr lang="en-US" dirty="0" smtClean="0"/>
              <a:t>Chester White</a:t>
            </a:r>
          </a:p>
          <a:p>
            <a:r>
              <a:rPr lang="en-US" dirty="0" err="1" smtClean="0"/>
              <a:t>Duroc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</a:t>
            </a:r>
          </a:p>
          <a:p>
            <a:r>
              <a:rPr lang="en-US" dirty="0" smtClean="0"/>
              <a:t>Hereford</a:t>
            </a:r>
          </a:p>
          <a:p>
            <a:r>
              <a:rPr lang="en-US" dirty="0" smtClean="0"/>
              <a:t>Landrace</a:t>
            </a:r>
          </a:p>
          <a:p>
            <a:r>
              <a:rPr lang="en-US" dirty="0" err="1" smtClean="0"/>
              <a:t>Pietrain</a:t>
            </a:r>
            <a:endParaRPr lang="en-US" dirty="0" smtClean="0"/>
          </a:p>
          <a:p>
            <a:r>
              <a:rPr lang="en-US" dirty="0" smtClean="0"/>
              <a:t>Poland China </a:t>
            </a:r>
          </a:p>
          <a:p>
            <a:r>
              <a:rPr lang="en-US" dirty="0" smtClean="0"/>
              <a:t>Spot</a:t>
            </a:r>
          </a:p>
          <a:p>
            <a:r>
              <a:rPr lang="en-US" dirty="0" smtClean="0"/>
              <a:t>Tamworth</a:t>
            </a:r>
          </a:p>
          <a:p>
            <a:r>
              <a:rPr lang="en-US" dirty="0" smtClean="0"/>
              <a:t>Yorkshire</a:t>
            </a:r>
            <a:endParaRPr lang="en-US" dirty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2" name="Picture 4" descr="http://lowdermilkshowpigs.com/wp-content/gallery/winners-2009/2009winchampspotbarrowmontgom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09800"/>
            <a:ext cx="4434655" cy="2914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 Cattle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400800" y="838200"/>
            <a:ext cx="27432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Angus</a:t>
            </a:r>
          </a:p>
          <a:p>
            <a:r>
              <a:rPr lang="en-US" dirty="0" smtClean="0"/>
              <a:t>Brahman </a:t>
            </a:r>
          </a:p>
          <a:p>
            <a:r>
              <a:rPr lang="en-US" dirty="0" err="1" smtClean="0"/>
              <a:t>Brangus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Charolais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Chianina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Gelbvieh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Hereford </a:t>
            </a:r>
          </a:p>
          <a:p>
            <a:r>
              <a:rPr lang="en-US" dirty="0" err="1" smtClean="0"/>
              <a:t>Limousin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Longhorn</a:t>
            </a:r>
            <a:endParaRPr lang="en-US" dirty="0" smtClean="0"/>
          </a:p>
          <a:p>
            <a:r>
              <a:rPr lang="en-US" dirty="0" smtClean="0"/>
              <a:t>Maine Anjou </a:t>
            </a:r>
          </a:p>
          <a:p>
            <a:r>
              <a:rPr lang="en-US" dirty="0" smtClean="0"/>
              <a:t>Polled Hereford </a:t>
            </a:r>
          </a:p>
          <a:p>
            <a:r>
              <a:rPr lang="en-US" dirty="0" smtClean="0"/>
              <a:t>Red Angus</a:t>
            </a:r>
          </a:p>
          <a:p>
            <a:r>
              <a:rPr lang="en-US" dirty="0" smtClean="0"/>
              <a:t>Red Poll </a:t>
            </a:r>
          </a:p>
          <a:p>
            <a:r>
              <a:rPr lang="en-US" dirty="0" smtClean="0"/>
              <a:t>Santa </a:t>
            </a:r>
            <a:r>
              <a:rPr lang="en-US" dirty="0" err="1" smtClean="0"/>
              <a:t>Gertrudis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Shorthorn </a:t>
            </a:r>
          </a:p>
          <a:p>
            <a:r>
              <a:rPr lang="en-US" dirty="0" smtClean="0"/>
              <a:t>Simmental </a:t>
            </a:r>
            <a:endParaRPr lang="en-US" dirty="0" smtClean="0"/>
          </a:p>
          <a:p>
            <a:r>
              <a:rPr lang="en-US" dirty="0" err="1" smtClean="0"/>
              <a:t>Tarentaise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6" name="Picture 2" descr="BHR Draco SA 628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5511592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 Cattle #2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324600" y="762000"/>
            <a:ext cx="2743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Angus</a:t>
            </a:r>
          </a:p>
          <a:p>
            <a:r>
              <a:rPr lang="en-US" dirty="0" smtClean="0"/>
              <a:t>Brahman </a:t>
            </a:r>
          </a:p>
          <a:p>
            <a:r>
              <a:rPr lang="en-US" dirty="0" err="1" smtClean="0"/>
              <a:t>Brangus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Charolais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Chianina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Gelbvieh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Hereford </a:t>
            </a:r>
          </a:p>
          <a:p>
            <a:r>
              <a:rPr lang="en-US" dirty="0" err="1" smtClean="0"/>
              <a:t>Limousin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Longhorn</a:t>
            </a:r>
          </a:p>
          <a:p>
            <a:r>
              <a:rPr lang="en-US" dirty="0" smtClean="0"/>
              <a:t>Maine Anjou </a:t>
            </a:r>
          </a:p>
          <a:p>
            <a:r>
              <a:rPr lang="en-US" dirty="0" smtClean="0"/>
              <a:t>Polled Hereford </a:t>
            </a:r>
          </a:p>
          <a:p>
            <a:r>
              <a:rPr lang="en-US" dirty="0" smtClean="0"/>
              <a:t>Red Angus</a:t>
            </a:r>
          </a:p>
          <a:p>
            <a:r>
              <a:rPr lang="en-US" dirty="0" smtClean="0"/>
              <a:t>Red Poll </a:t>
            </a:r>
          </a:p>
          <a:p>
            <a:r>
              <a:rPr lang="en-US" dirty="0" smtClean="0"/>
              <a:t>Santa </a:t>
            </a:r>
            <a:r>
              <a:rPr lang="en-US" dirty="0" err="1" smtClean="0"/>
              <a:t>Gertrudis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Shorthorn </a:t>
            </a:r>
          </a:p>
          <a:p>
            <a:r>
              <a:rPr lang="en-US" dirty="0" smtClean="0"/>
              <a:t>Simmental </a:t>
            </a:r>
          </a:p>
          <a:p>
            <a:r>
              <a:rPr lang="en-US" dirty="0" err="1" smtClean="0"/>
              <a:t>Tarentaise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://informedfarmers.com/wp-content/uploads/2011/08/Charola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5527215" cy="3324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 Cattle #3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324600" y="914400"/>
            <a:ext cx="2743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Angus</a:t>
            </a:r>
          </a:p>
          <a:p>
            <a:r>
              <a:rPr lang="en-US" dirty="0" smtClean="0"/>
              <a:t>Brahman </a:t>
            </a:r>
          </a:p>
          <a:p>
            <a:r>
              <a:rPr lang="en-US" dirty="0" err="1" smtClean="0"/>
              <a:t>Brangus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Charolais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Chianina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Gelbvieh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Hereford </a:t>
            </a:r>
          </a:p>
          <a:p>
            <a:r>
              <a:rPr lang="en-US" dirty="0" err="1" smtClean="0"/>
              <a:t>Limousin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Longhorn</a:t>
            </a:r>
          </a:p>
          <a:p>
            <a:r>
              <a:rPr lang="en-US" dirty="0" smtClean="0"/>
              <a:t>Maine Anjou </a:t>
            </a:r>
          </a:p>
          <a:p>
            <a:r>
              <a:rPr lang="en-US" dirty="0" smtClean="0"/>
              <a:t>Polled Hereford </a:t>
            </a:r>
          </a:p>
          <a:p>
            <a:r>
              <a:rPr lang="en-US" dirty="0" smtClean="0"/>
              <a:t>Red Angus</a:t>
            </a:r>
          </a:p>
          <a:p>
            <a:r>
              <a:rPr lang="en-US" dirty="0" smtClean="0"/>
              <a:t>Red Poll </a:t>
            </a:r>
          </a:p>
          <a:p>
            <a:r>
              <a:rPr lang="en-US" dirty="0" smtClean="0"/>
              <a:t>Santa </a:t>
            </a:r>
            <a:r>
              <a:rPr lang="en-US" dirty="0" err="1" smtClean="0"/>
              <a:t>Gertrudis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Shorthorn </a:t>
            </a:r>
          </a:p>
          <a:p>
            <a:r>
              <a:rPr lang="en-US" dirty="0" smtClean="0"/>
              <a:t>Simmental </a:t>
            </a:r>
          </a:p>
          <a:p>
            <a:r>
              <a:rPr lang="en-US" dirty="0" err="1" smtClean="0"/>
              <a:t>Tarentaise</a:t>
            </a:r>
            <a:endParaRPr lang="en-US" dirty="0" smtClean="0"/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http://1.bp.blogspot.com/-otNzIzXGE7M/TqKi8yk0XMI/AAAAAAAACLw/C_5cKgT1bjk/s1600/Brang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5641731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Sheep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762000"/>
            <a:ext cx="2743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Cheviot </a:t>
            </a:r>
          </a:p>
          <a:p>
            <a:r>
              <a:rPr lang="en-US" dirty="0" smtClean="0"/>
              <a:t>Columbia </a:t>
            </a:r>
          </a:p>
          <a:p>
            <a:r>
              <a:rPr lang="en-US" dirty="0" err="1" smtClean="0"/>
              <a:t>Corriedale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Dorper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Dorset </a:t>
            </a:r>
          </a:p>
          <a:p>
            <a:r>
              <a:rPr lang="en-US" dirty="0" err="1" smtClean="0"/>
              <a:t>Finnsheep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 </a:t>
            </a:r>
          </a:p>
          <a:p>
            <a:r>
              <a:rPr lang="en-US" dirty="0" smtClean="0"/>
              <a:t>Katahdin</a:t>
            </a:r>
          </a:p>
          <a:p>
            <a:r>
              <a:rPr lang="en-US" dirty="0" smtClean="0"/>
              <a:t>Merino </a:t>
            </a:r>
          </a:p>
          <a:p>
            <a:r>
              <a:rPr lang="en-US" dirty="0" err="1" smtClean="0"/>
              <a:t>Montadale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Oxford </a:t>
            </a:r>
          </a:p>
          <a:p>
            <a:r>
              <a:rPr lang="en-US" dirty="0" smtClean="0"/>
              <a:t>Polled Dorset</a:t>
            </a:r>
          </a:p>
          <a:p>
            <a:r>
              <a:rPr lang="en-US" dirty="0" err="1" smtClean="0"/>
              <a:t>Rambouillet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Romney</a:t>
            </a:r>
          </a:p>
          <a:p>
            <a:r>
              <a:rPr lang="en-US" dirty="0" smtClean="0"/>
              <a:t>Southdown </a:t>
            </a:r>
          </a:p>
          <a:p>
            <a:r>
              <a:rPr lang="en-US" dirty="0" smtClean="0"/>
              <a:t>Suffolk </a:t>
            </a:r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www.ansi.okstate.edu/breeds/sheep/hampshire/ham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4560794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Sheep #2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867400" y="609600"/>
            <a:ext cx="2743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Cheviot </a:t>
            </a:r>
          </a:p>
          <a:p>
            <a:r>
              <a:rPr lang="en-US" dirty="0" smtClean="0"/>
              <a:t>Columbia </a:t>
            </a:r>
          </a:p>
          <a:p>
            <a:r>
              <a:rPr lang="en-US" dirty="0" err="1" smtClean="0"/>
              <a:t>Corriedale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Dorper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Dorset </a:t>
            </a:r>
          </a:p>
          <a:p>
            <a:r>
              <a:rPr lang="en-US" dirty="0" err="1" smtClean="0"/>
              <a:t>Finnsheep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Hampshire </a:t>
            </a:r>
          </a:p>
          <a:p>
            <a:r>
              <a:rPr lang="en-US" dirty="0" smtClean="0"/>
              <a:t>Katahdin</a:t>
            </a:r>
          </a:p>
          <a:p>
            <a:r>
              <a:rPr lang="en-US" dirty="0" smtClean="0"/>
              <a:t>Merino </a:t>
            </a:r>
          </a:p>
          <a:p>
            <a:r>
              <a:rPr lang="en-US" dirty="0" err="1" smtClean="0"/>
              <a:t>Montadale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Oxford </a:t>
            </a:r>
          </a:p>
          <a:p>
            <a:r>
              <a:rPr lang="en-US" dirty="0" smtClean="0"/>
              <a:t>Polled Dorset</a:t>
            </a:r>
          </a:p>
          <a:p>
            <a:r>
              <a:rPr lang="en-US" dirty="0" err="1" smtClean="0"/>
              <a:t>Rambouillet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Romney</a:t>
            </a:r>
          </a:p>
          <a:p>
            <a:r>
              <a:rPr lang="en-US" dirty="0" smtClean="0"/>
              <a:t>Southdown </a:t>
            </a:r>
          </a:p>
          <a:p>
            <a:r>
              <a:rPr lang="en-US" dirty="0" smtClean="0"/>
              <a:t>Suffolk </a:t>
            </a:r>
          </a:p>
        </p:txBody>
      </p:sp>
      <p:sp>
        <p:nvSpPr>
          <p:cNvPr id="1028" name="AutoShape 4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g4NDQ0NDQ0NDgwNDQ0NDQ0MDA4MDA0NFBAVFBQQFBQXHCYeFxklGRISHy8gIycpLCwsFR4xNTAqNSYtLCkBCQoKDQwNDQwNFCkYFBgpKTUpKSkpKSkpKSkpKSkpKSkpKSkpKSkpKSkpKTUpKSkpKSkpKSkpKSkpKSkpKSkpKf/AABEIALcBEwMBIgACEQEDEQH/xAAbAAEBAQEBAQEBAAAAAAAAAAAAAQIEAwUGB//EADYQAAICAQIEAwUHAwUBAAAAAAABAhEDEiEEMUFRBWFxIjKBkaEGI0JSseHwE9HxFBVigsEz/8QAFwEBAQEBAAAAAAAAAAAAAAAAAAECA//EABcRAQEBAQAAAAAAAAAAAAAAAAARAQL/2gAMAwEAAhEDEQA/AP6yUgNMKAAKCFAFIAKAAKCFAFIAKAAAAAoAAAAAAUAAAAAAAtEAAAAQAAAAjxBAFUpABQABQQoApABQABQAAKQoAAAUAAACgAAAAMymkBoqRyy46CfM5fEvtDj4bE8rTyRXvODTSXV+YH1aIz5PBePxyOErjLBmV4ssfzJbwl2ez+T7H1XJc7IAGpEjNPkUAAAAAHOUgApSAClIAKAAKCFAoIUCghQBSFAAFAAFAApmU0gNGZZEuZy5eN6R3fkcuSbbqUqdalFe81yJR05+PS2W7OTJOUq1y0KTpLq328jylnpKcFUY2skWrmu79Vz818DwnFJ6HvjyW4b+6+bin8LXo+yILxWVaZ44JKa/Nupx6W+z5eT+v4DxDisnB5nFuX+lztvTLf8Apyun8U9n+x+2yy1bN/eYnu696L6+jS+cfI+F9p/Bf9bw2SEVWWL/AKkGttU0qp+qSXwRvlNfn/A/tDHhM0uFlJvheIknCn/8st+zJPpul9Ox/SfCvFVnxJvacZPHNJ7Kar6NNNeTR/JPAvspxHHwlCMHrxurkmlfr1+B/VvBvsxLhcGviMqjknjhCSeylljtCXq7a+K7F7zDK+zhnq2SbfZdDoeHTvOSUvyrn+xwcDlmkknWraXf+f3O2OG+fPu+phW48v09CigUCAAc5TJQNAhQKCFAFIUAUhQBSFAFIUAUFoAAZnlSA2ZlkSOXJxd7RPCU91rfvOko7q6tJvzJR0ZOM6R3fkc2TI6cpNtRftRhvLzMucnqjGoTi1KNcpR6X5PdPt8jMXvHJFOnUJx6qnSfqns/L0RFayTVpKv6eRUpLu1yvzXJ9/VHjpbTi397ipwk/wAUXyb9d0/O/I9VhVSh+Bu4pbOPWl6PddvgY4qL2yLd47bS/FB+9H5K15xQBR9rWttUVqi65rk/Vbr/AAebx0klslsl0S7HXiwPJWhWnyfRo648Hix75ZXL8q3fyKj4+Pw6WScXFO0nF7bSi96+DS+vc+hDwfFgWviJpdo9fka4jxZq44oqEe/OTPkcZOUt2233btso+d9qvtz/ALbkxx4Xh8cMebVqzSV5NXZLkuj3Px/AfazPm8Q+9yzks+0dc3LTNbxS7dVt3PqfbPw18RwU3FXkwtZI96W0vo/ofjuC8LyPFDiY3qxSjO10lGR0yRndf3fwzfnzS/Xf/wBO5nz/AAuepqaXs5MUZL6Nfqd8pHLG2WQNksqLYIAjnKZKFUpCgUpABSkKAKCgCihQCi0DE8yQHoYnlSOaXESltFfHoeM3FLXN6knUqdKKTpt+j5/ElHtPi29oo8ZO3JN3NK9NtLe6t9tjGZ6m8ctoyVwcfZaa5r1WzX7Hm5NrXX3uJtTS/EtrS9VUl50RW5Z9ozW2PlOPJw3971T2flfYixe9jd6JJyi1+HfePlTpr9jWOKeqUXcMiTrmntVryar5G4xpJdEqXoEeWRS0xnSeSF3p/HH8SXqknXdI9YU1aqpe1a5O1z+VHpHG36d3sjcIQgqSuuS5RQGIYXLkvj0PZY8cN5PU+0eXzMzzN7dOy5HjKQE4rxRYVGPuRlJQhHGnKbT8lu0uW1/285yOLNif9WVRyRUoxblhheTK23cXke0EqW1rmdnC4JKEVN6ppO99T57K+tKlfWrCvKULJHDvT/Q74cM35L6nRj4ZLp/cI+Rl8IWRSVVGSaa581RzeA/ZOHD4JYclT1ycnt0aSr6H6PSQ0JjioJRiqSSSXki6iNkA1YIAKCFA5wQoFKQoFRoxdGtS5gaKI7mqAlFoHlPOkB62YnnS6nM80p+6tu/Q88sNMXKtckrUe/dLzrkSj0nxLd1slzk9opephqKkozbbkm1+W1zXrW/wfY85cTvCSd4sqUV2TauL9GtvWu55LG9MsfKWNp4pO3tzh61vF+S8yD0lnk47KsmKVSjHZTVbpLzi01512YXval7WPLG31V1s/Rrb4LuXT7WvdPTpavZ72vlv82YwxcZSh+F+3B9Fb9qPz3/7eQGoYqiovfS7i97ST2+m3n8T0oqRtL+dfmBz8PjcXKFez78PRveKXk/o12OpRS58/Pd/Loc/FcVocKhOWqUl924p7Rbp6mr2T28jy4Xi3Oc4t2koyjeOeGStu4uMt3VR3/5BXbKRhsGlAIxRpQ/we0cTf7HtDCkB4QwN+Xoe8MCR6ciNlgtIjZlyMuRRWzLZLIBQQAUpABQABzlMlA0GRBkHDxmWS5Mxw/H/AIZ/BnpxSOGcUZqvu8Nk6P4HpkzpI+dws9UFvvHZnsqT7+pajUsspctl3exFjS5+0/oHIy2BtzZhsy5EA54UpyxNexK8uO+XvJyj8JNP/sux0nlxGJtKUVc4PXFd+jj8U2vie2OUWlJO1JJprk0+TAKJtRX8/uc2TxBJpaMjhrUJZNOnHGTelc95e00tk1vzOiwNOX+OhlsJGlH4geHEYnOElGlOnok1emdezL4M8+G8PScW4Y4aG3GONucm3FxuWRpN7N/ufQjib/Y9oYkhFeMcTf7HvDCkbI2WI1yI2ZcjLkUacjLkZbJYGrM2LIBbIABQQoApABQABzopls5uI4rSQdgZ83F4mrpnXHMm9S3TA8+JicThZ05JuTChRlU4Wov15s6ZM5qPZO0VGtRBpp0ai0gIkWhYAOTrar6Xys+E+NySlhxuGRZccMM5uMMkcqya/vEscE4yg1Fq3Ud9m96+7Rz/AO2pznJZMqjkalOEZRjGUlBQvUlqW0Y7KXTzZFc3FYP9RGEoQWSOSG0p3LQmucYy2g9/epvyZ9HBjkl7TTf/ABukq5W+b89vQ9sPDpJRSSjFJKKVRSXJJHRHEkUeMcTZ7xxJGiNliNEbM6jLkUbcjLkZsypPqBtslmbFgWxZkAUAAUEAFAAFBABQQAc0jg4uJ9BnPmhZkfEyR3Orw/iNMtL5S29H0M5sdM8KIPuNGWZ4XL/Ugn15S9T2o0PLR3N45dA0ebZB7Tf0/QiZE7RqMQCNqJqGJs6I4UuYHjHFf82PeOJLmasjZYNWRyMuRlyKNuRlyMORLA3qJZmyWBqxZkAUAAUEAFBLKAKQAUEAFKQAUGQB5GJxNFIPn8ThPnzjR9vJjs+dxODqiDz4DNpnXSW3x6fzzPrLc+BLY+1wOfVGMnzap+owbyWuhyzzeR3ZlZwZYUTVTBxL106p9l1Pp8PFPnzX6HxYP2kfWxy0tPp/4MHfaoy2Y1EcjSNajLkZcjNgaciWSyWUaslksAWwQoApABQQoApABJvl6miEiqA0CACgACggAoIQDyKmZFkGzzniTNWLA48nhqbs6cWBRil0R6WLA0zxy4bPSxYHznwT1WuR3xh7KXY0LEG1sqDZixYGrJZLBRbBABQQoFBABQQoFBABQQAUEKBQQAUEAFBABbBCgc5bAIFlsgKLYsABYsAgWLAKFgAgoAKAAAoAAAACgAAAAAKAAAAAAAAAAKAIU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http://www.ansi.okstate.edu/breeds/sheep/mediumwoolmerino/medm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575" y="1981200"/>
            <a:ext cx="4845325" cy="3343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300</Words>
  <Application>Microsoft Office PowerPoint</Application>
  <PresentationFormat>On-screen Show (4:3)</PresentationFormat>
  <Paragraphs>203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Livestock Skillathon</vt:lpstr>
      <vt:lpstr>Swine #1</vt:lpstr>
      <vt:lpstr>Swine #2</vt:lpstr>
      <vt:lpstr>Swine #3</vt:lpstr>
      <vt:lpstr>Beef Cattle #1</vt:lpstr>
      <vt:lpstr>Beef Cattle #2</vt:lpstr>
      <vt:lpstr>Beef Cattle #3</vt:lpstr>
      <vt:lpstr>Sheep #1</vt:lpstr>
      <vt:lpstr>Sheep #2</vt:lpstr>
      <vt:lpstr>Sheep #3</vt:lpstr>
      <vt:lpstr>Goat #1</vt:lpstr>
      <vt:lpstr>Goat #2</vt:lpstr>
      <vt:lpstr>Goat #3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25</cp:revision>
  <dcterms:created xsi:type="dcterms:W3CDTF">2013-02-10T03:29:15Z</dcterms:created>
  <dcterms:modified xsi:type="dcterms:W3CDTF">2013-02-21T20:44:13Z</dcterms:modified>
</cp:coreProperties>
</file>