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B052-9C0B-4FCF-8273-9C609AAF8F1C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4E80C-8C30-4FE3-B679-B253422C3C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Quiz #4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 smtClean="0"/>
              <a:t>A _________ is an intact male </a:t>
            </a:r>
            <a:r>
              <a:rPr lang="en-US" dirty="0" smtClean="0"/>
              <a:t>pig.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Ram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Bull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Boar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Stallion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__________ is the most essential and cheapest off all the nutrients provided to </a:t>
            </a:r>
            <a:r>
              <a:rPr lang="en-US" dirty="0" smtClean="0"/>
              <a:t>livestock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Water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Vitamins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Minerals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B.  </a:t>
            </a:r>
            <a:r>
              <a:rPr lang="en-US" dirty="0" err="1" smtClean="0"/>
              <a:t>Linebreeding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D. Skin would stay standing up in the pinch for more than 2-3 seconds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 B. Urinary Calculi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B. Marbling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D. 6 to 7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B. 44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A. Chromosomes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C. </a:t>
            </a:r>
            <a:r>
              <a:rPr lang="en-US" dirty="0" smtClean="0"/>
              <a:t>Balanced Ration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C. Boar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A. Water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Which </a:t>
            </a:r>
            <a:r>
              <a:rPr lang="en-US" dirty="0"/>
              <a:t>of the following terms is a mating system, which concentrates the inheritance of </a:t>
            </a:r>
            <a:r>
              <a:rPr lang="en-US" dirty="0" smtClean="0"/>
              <a:t>one or </a:t>
            </a:r>
            <a:r>
              <a:rPr lang="en-US" dirty="0"/>
              <a:t>more outstanding ancestors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err="1" smtClean="0"/>
              <a:t>Outbreeding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Linebreeding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smtClean="0"/>
              <a:t> Backcross </a:t>
            </a:r>
          </a:p>
          <a:p>
            <a:pPr marL="514350" indent="-514350">
              <a:buNone/>
            </a:pP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smtClean="0"/>
              <a:t> Terminal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 </a:t>
            </a:r>
            <a:r>
              <a:rPr lang="en-US" dirty="0"/>
              <a:t>One way to test your goat for dehydration is a "skin pinch test". If your goat is dehydrated,</a:t>
            </a:r>
          </a:p>
          <a:p>
            <a:pPr>
              <a:buNone/>
            </a:pPr>
            <a:r>
              <a:rPr lang="en-US" dirty="0" smtClean="0"/>
              <a:t>	what </a:t>
            </a:r>
            <a:r>
              <a:rPr lang="en-US" dirty="0"/>
              <a:t>would you see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Skin would be dry and hairless</a:t>
            </a:r>
          </a:p>
          <a:p>
            <a:pPr>
              <a:buNone/>
            </a:pPr>
            <a:r>
              <a:rPr lang="en-US" dirty="0"/>
              <a:t>B. Skin would return to normal flattened out appearance in 2-3 seconds</a:t>
            </a:r>
          </a:p>
          <a:p>
            <a:pPr>
              <a:buNone/>
            </a:pPr>
            <a:r>
              <a:rPr lang="en-US" dirty="0"/>
              <a:t>C. Goat would not let you get close enough to perform a skin pinch test</a:t>
            </a:r>
          </a:p>
          <a:p>
            <a:pPr>
              <a:buNone/>
            </a:pPr>
            <a:r>
              <a:rPr lang="en-US" dirty="0"/>
              <a:t>D. Skin would stay standing up in the pinch for more than 2-3 seconds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Improper </a:t>
            </a:r>
            <a:r>
              <a:rPr lang="en-US" dirty="0"/>
              <a:t>mineral balance in a show </a:t>
            </a:r>
            <a:r>
              <a:rPr lang="en-US" dirty="0" err="1"/>
              <a:t>wether's</a:t>
            </a:r>
            <a:r>
              <a:rPr lang="en-US" dirty="0"/>
              <a:t> diet may cause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Founder 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. Urinary Calculi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</a:t>
            </a:r>
            <a:r>
              <a:rPr lang="en-US" dirty="0"/>
              <a:t>. Colic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</a:t>
            </a:r>
            <a:r>
              <a:rPr lang="en-US" dirty="0"/>
              <a:t>. Foot Rot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/>
              <a:t>Which term is used to describe the intermingling of fat within the muscle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Dressing 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. Marbling</a:t>
            </a:r>
          </a:p>
          <a:p>
            <a:pPr>
              <a:buNone/>
            </a:pPr>
            <a:r>
              <a:rPr lang="en-US" dirty="0"/>
              <a:t>C. Upgrading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en-US" dirty="0"/>
              <a:t>. Stuffing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</a:t>
            </a:r>
            <a:r>
              <a:rPr lang="en-US" dirty="0"/>
              <a:t>. If your heifer is in ideal breeding condition, her body score would be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1 </a:t>
            </a:r>
            <a:r>
              <a:rPr lang="en-US" dirty="0"/>
              <a:t>to 2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. 2 to 3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</a:t>
            </a:r>
            <a:r>
              <a:rPr lang="en-US" dirty="0"/>
              <a:t>. 4 to 5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</a:t>
            </a:r>
            <a:r>
              <a:rPr lang="en-US" dirty="0"/>
              <a:t>. 6 to 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How many permanent teeth do swine have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 smtClean="0"/>
              <a:t>32 </a:t>
            </a:r>
          </a:p>
          <a:p>
            <a:pPr marL="514350" indent="-514350">
              <a:buAutoNum type="alphaUcPeriod"/>
            </a:pPr>
            <a:r>
              <a:rPr lang="en-US" dirty="0" smtClean="0"/>
              <a:t>44 </a:t>
            </a:r>
          </a:p>
          <a:p>
            <a:pPr marL="514350" indent="-514350">
              <a:buNone/>
            </a:pPr>
            <a:r>
              <a:rPr lang="en-US" dirty="0" smtClean="0"/>
              <a:t>C</a:t>
            </a:r>
            <a:r>
              <a:rPr lang="en-US" dirty="0"/>
              <a:t>. 36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D.40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Thread like structures that contain genes are called_________.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Chromosomes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Genetics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Heterosis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</a:t>
            </a:r>
            <a:r>
              <a:rPr lang="en-US" dirty="0" smtClean="0"/>
              <a:t>of the above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A </a:t>
            </a:r>
            <a:r>
              <a:rPr lang="en-US" dirty="0" smtClean="0"/>
              <a:t>_________ contains the correct amount of nutrients to nourish an animal during a </a:t>
            </a:r>
            <a:r>
              <a:rPr lang="en-US" dirty="0" smtClean="0"/>
              <a:t>24 </a:t>
            </a:r>
            <a:r>
              <a:rPr lang="en-US" dirty="0" smtClean="0"/>
              <a:t>hour period.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Concentrate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Roughage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Balanced </a:t>
            </a:r>
            <a:r>
              <a:rPr lang="en-US" dirty="0" smtClean="0"/>
              <a:t>Ration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Digestion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Livestock Skillathon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5</cp:revision>
  <dcterms:created xsi:type="dcterms:W3CDTF">2013-02-17T00:19:19Z</dcterms:created>
  <dcterms:modified xsi:type="dcterms:W3CDTF">2013-03-24T02:03:56Z</dcterms:modified>
</cp:coreProperties>
</file>